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9" r:id="rId5"/>
    <p:sldId id="258" r:id="rId6"/>
    <p:sldId id="260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0BFF3"/>
    <a:srgbClr val="C8A7E3"/>
    <a:srgbClr val="FFC1C1"/>
    <a:srgbClr val="D1C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5" autoAdjust="0"/>
    <p:restoredTop sz="96395" autoAdjust="0"/>
  </p:normalViewPr>
  <p:slideViewPr>
    <p:cSldViewPr snapToGrid="0">
      <p:cViewPr varScale="1">
        <p:scale>
          <a:sx n="124" d="100"/>
          <a:sy n="124" d="100"/>
        </p:scale>
        <p:origin x="108" y="102"/>
      </p:cViewPr>
      <p:guideLst>
        <p:guide orient="horz" pos="116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698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7592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395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647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1686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779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9094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1995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3420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40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009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E775B-7258-4C29-8DA9-B7171A88EC03}" type="datetimeFigureOut">
              <a:rPr lang="fr-CH" smtClean="0"/>
              <a:t>06.07.2021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FF5D2-3F70-4A30-9945-99F099C3938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31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769062DD-A8CF-4F83-8137-0CF7B8434566}"/>
              </a:ext>
            </a:extLst>
          </p:cNvPr>
          <p:cNvSpPr/>
          <p:nvPr/>
        </p:nvSpPr>
        <p:spPr>
          <a:xfrm>
            <a:off x="4762051" y="1175637"/>
            <a:ext cx="2375715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Spin-forbidden (</a:t>
            </a:r>
            <a:r>
              <a:rPr lang="el-GR" dirty="0">
                <a:solidFill>
                  <a:srgbClr val="FF0000"/>
                </a:solidFill>
              </a:rPr>
              <a:t>Δ</a:t>
            </a:r>
            <a:r>
              <a:rPr lang="fr-CH" dirty="0">
                <a:solidFill>
                  <a:srgbClr val="FF0000"/>
                </a:solidFill>
              </a:rPr>
              <a:t>S = 0)</a:t>
            </a:r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CFCF5299-3016-4CBE-904D-735F5A872C8D}"/>
              </a:ext>
            </a:extLst>
          </p:cNvPr>
          <p:cNvSpPr/>
          <p:nvPr/>
        </p:nvSpPr>
        <p:spPr>
          <a:xfrm>
            <a:off x="4768003" y="1433272"/>
            <a:ext cx="2661947" cy="46487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lnSpc>
                <a:spcPct val="150000"/>
              </a:lnSpc>
              <a:defRPr/>
            </a:pPr>
            <a:r>
              <a:rPr lang="en-GB" dirty="0">
                <a:solidFill>
                  <a:srgbClr val="FF0000"/>
                </a:solidFill>
              </a:rPr>
              <a:t>Laporte-forbidden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l-GR" dirty="0">
                <a:solidFill>
                  <a:srgbClr val="FF0000"/>
                </a:solidFill>
              </a:rPr>
              <a:t>Δ</a:t>
            </a:r>
            <a:r>
              <a:rPr lang="fr-CH" dirty="0">
                <a:solidFill>
                  <a:srgbClr val="FF0000"/>
                </a:solidFill>
              </a:rPr>
              <a:t>L ≠ 0)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07152" y="2179348"/>
            <a:ext cx="3536059" cy="3312228"/>
            <a:chOff x="1107152" y="2179348"/>
            <a:chExt cx="3536059" cy="3312228"/>
          </a:xfrm>
        </p:grpSpPr>
        <p:sp>
          <p:nvSpPr>
            <p:cNvPr id="20" name="ZoneTexte 178">
              <a:extLst>
                <a:ext uri="{FF2B5EF4-FFF2-40B4-BE49-F238E27FC236}">
                  <a16:creationId xmlns:a16="http://schemas.microsoft.com/office/drawing/2014/main" xmlns="" id="{25AE7E99-3642-40E7-A4E1-1883E45EA006}"/>
                </a:ext>
              </a:extLst>
            </p:cNvPr>
            <p:cNvSpPr txBox="1"/>
            <p:nvPr/>
          </p:nvSpPr>
          <p:spPr>
            <a:xfrm>
              <a:off x="1114758" y="5112606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sp>
          <p:nvSpPr>
            <p:cNvPr id="47" name="ZoneTexte 178">
              <a:extLst>
                <a:ext uri="{FF2B5EF4-FFF2-40B4-BE49-F238E27FC236}">
                  <a16:creationId xmlns:a16="http://schemas.microsoft.com/office/drawing/2014/main" xmlns="" id="{25AE7E99-3642-40E7-A4E1-1883E45EA006}"/>
                </a:ext>
              </a:extLst>
            </p:cNvPr>
            <p:cNvSpPr txBox="1"/>
            <p:nvPr/>
          </p:nvSpPr>
          <p:spPr>
            <a:xfrm>
              <a:off x="1107152" y="3713484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sp>
          <p:nvSpPr>
            <p:cNvPr id="49" name="ZoneTexte 178">
              <a:extLst>
                <a:ext uri="{FF2B5EF4-FFF2-40B4-BE49-F238E27FC236}">
                  <a16:creationId xmlns:a16="http://schemas.microsoft.com/office/drawing/2014/main" xmlns="" id="{25AE7E99-3642-40E7-A4E1-1883E45EA006}"/>
                </a:ext>
              </a:extLst>
            </p:cNvPr>
            <p:cNvSpPr txBox="1"/>
            <p:nvPr/>
          </p:nvSpPr>
          <p:spPr>
            <a:xfrm>
              <a:off x="1112259" y="2912134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cxnSp>
          <p:nvCxnSpPr>
            <p:cNvPr id="4" name="Conector recto 16">
              <a:extLst>
                <a:ext uri="{FF2B5EF4-FFF2-40B4-BE49-F238E27FC236}">
                  <a16:creationId xmlns:a16="http://schemas.microsoft.com/office/drawing/2014/main" xmlns="" id="{E8A3E86D-E247-4706-9003-F2926F3C4BB8}"/>
                </a:ext>
              </a:extLst>
            </p:cNvPr>
            <p:cNvCxnSpPr>
              <a:cxnSpLocks/>
            </p:cNvCxnSpPr>
            <p:nvPr/>
          </p:nvCxnSpPr>
          <p:spPr>
            <a:xfrm>
              <a:off x="1426957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Conector recto de flecha 17">
              <a:extLst>
                <a:ext uri="{FF2B5EF4-FFF2-40B4-BE49-F238E27FC236}">
                  <a16:creationId xmlns:a16="http://schemas.microsoft.com/office/drawing/2014/main" xmlns="" id="{7A56A268-403E-4A94-930C-2951700312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32419" y="5168545"/>
              <a:ext cx="0" cy="2880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Conector recto 19">
              <a:extLst>
                <a:ext uri="{FF2B5EF4-FFF2-40B4-BE49-F238E27FC236}">
                  <a16:creationId xmlns:a16="http://schemas.microsoft.com/office/drawing/2014/main" xmlns="" id="{8C899A4A-DE90-4506-9286-E09B7A07FE00}"/>
                </a:ext>
              </a:extLst>
            </p:cNvPr>
            <p:cNvCxnSpPr>
              <a:cxnSpLocks/>
            </p:cNvCxnSpPr>
            <p:nvPr/>
          </p:nvCxnSpPr>
          <p:spPr>
            <a:xfrm>
              <a:off x="1723819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ector recto de flecha 20">
              <a:extLst>
                <a:ext uri="{FF2B5EF4-FFF2-40B4-BE49-F238E27FC236}">
                  <a16:creationId xmlns:a16="http://schemas.microsoft.com/office/drawing/2014/main" xmlns="" id="{2B2BF3CC-863D-4B4D-87F5-330DBDBD8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6965" y="5168545"/>
              <a:ext cx="0" cy="28800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ector recto 21">
              <a:extLst>
                <a:ext uri="{FF2B5EF4-FFF2-40B4-BE49-F238E27FC236}">
                  <a16:creationId xmlns:a16="http://schemas.microsoft.com/office/drawing/2014/main" xmlns="" id="{F3C4CAB7-57EB-43E9-931E-9DBE2D2F9C47}"/>
                </a:ext>
              </a:extLst>
            </p:cNvPr>
            <p:cNvCxnSpPr>
              <a:cxnSpLocks/>
            </p:cNvCxnSpPr>
            <p:nvPr/>
          </p:nvCxnSpPr>
          <p:spPr>
            <a:xfrm>
              <a:off x="2015919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ector recto de flecha 22">
              <a:extLst>
                <a:ext uri="{FF2B5EF4-FFF2-40B4-BE49-F238E27FC236}">
                  <a16:creationId xmlns:a16="http://schemas.microsoft.com/office/drawing/2014/main" xmlns="" id="{0EE4E4B1-B7D3-442C-BAE5-E78B2B6F7F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19540" y="5168545"/>
              <a:ext cx="0" cy="288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ector recto 23">
              <a:extLst>
                <a:ext uri="{FF2B5EF4-FFF2-40B4-BE49-F238E27FC236}">
                  <a16:creationId xmlns:a16="http://schemas.microsoft.com/office/drawing/2014/main" xmlns="" id="{858A269F-037A-48C0-A483-271A97B7FAFE}"/>
                </a:ext>
              </a:extLst>
            </p:cNvPr>
            <p:cNvCxnSpPr>
              <a:cxnSpLocks/>
            </p:cNvCxnSpPr>
            <p:nvPr/>
          </p:nvCxnSpPr>
          <p:spPr>
            <a:xfrm>
              <a:off x="1577769" y="49039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ector recto 24">
              <a:extLst>
                <a:ext uri="{FF2B5EF4-FFF2-40B4-BE49-F238E27FC236}">
                  <a16:creationId xmlns:a16="http://schemas.microsoft.com/office/drawing/2014/main" xmlns="" id="{0AAB8FED-1C0F-41A8-A123-8BD347AAF37D}"/>
                </a:ext>
              </a:extLst>
            </p:cNvPr>
            <p:cNvCxnSpPr>
              <a:cxnSpLocks/>
            </p:cNvCxnSpPr>
            <p:nvPr/>
          </p:nvCxnSpPr>
          <p:spPr>
            <a:xfrm>
              <a:off x="1923708" y="49039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ector recto 33">
              <a:extLst>
                <a:ext uri="{FF2B5EF4-FFF2-40B4-BE49-F238E27FC236}">
                  <a16:creationId xmlns:a16="http://schemas.microsoft.com/office/drawing/2014/main" xmlns="" id="{FCD00421-5E2A-494C-847A-93A7D5ED87B9}"/>
                </a:ext>
              </a:extLst>
            </p:cNvPr>
            <p:cNvCxnSpPr>
              <a:cxnSpLocks/>
            </p:cNvCxnSpPr>
            <p:nvPr/>
          </p:nvCxnSpPr>
          <p:spPr>
            <a:xfrm>
              <a:off x="1426957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Conector recto de flecha 34">
              <a:extLst>
                <a:ext uri="{FF2B5EF4-FFF2-40B4-BE49-F238E27FC236}">
                  <a16:creationId xmlns:a16="http://schemas.microsoft.com/office/drawing/2014/main" xmlns="" id="{4D0E202F-955F-4AA1-B4B5-8791A0C787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32419" y="3756736"/>
              <a:ext cx="0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ector recto 35">
              <a:extLst>
                <a:ext uri="{FF2B5EF4-FFF2-40B4-BE49-F238E27FC236}">
                  <a16:creationId xmlns:a16="http://schemas.microsoft.com/office/drawing/2014/main" xmlns="" id="{96625D03-1F18-4B46-AE68-C55F4BE8F44B}"/>
                </a:ext>
              </a:extLst>
            </p:cNvPr>
            <p:cNvCxnSpPr>
              <a:cxnSpLocks/>
            </p:cNvCxnSpPr>
            <p:nvPr/>
          </p:nvCxnSpPr>
          <p:spPr>
            <a:xfrm>
              <a:off x="1723819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ector recto de flecha 36">
              <a:extLst>
                <a:ext uri="{FF2B5EF4-FFF2-40B4-BE49-F238E27FC236}">
                  <a16:creationId xmlns:a16="http://schemas.microsoft.com/office/drawing/2014/main" xmlns="" id="{ECCF2855-095F-43E7-8185-7A3F0B9182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6965" y="3756736"/>
              <a:ext cx="0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ector recto 37">
              <a:extLst>
                <a:ext uri="{FF2B5EF4-FFF2-40B4-BE49-F238E27FC236}">
                  <a16:creationId xmlns:a16="http://schemas.microsoft.com/office/drawing/2014/main" xmlns="" id="{99612B57-13C7-4A14-839F-31A576473DD6}"/>
                </a:ext>
              </a:extLst>
            </p:cNvPr>
            <p:cNvCxnSpPr>
              <a:cxnSpLocks/>
            </p:cNvCxnSpPr>
            <p:nvPr/>
          </p:nvCxnSpPr>
          <p:spPr>
            <a:xfrm>
              <a:off x="2015919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ector recto de flecha 38">
              <a:extLst>
                <a:ext uri="{FF2B5EF4-FFF2-40B4-BE49-F238E27FC236}">
                  <a16:creationId xmlns:a16="http://schemas.microsoft.com/office/drawing/2014/main" xmlns="" id="{797F3CA8-ADF6-423A-9CB6-1C6D210C1041}"/>
                </a:ext>
              </a:extLst>
            </p:cNvPr>
            <p:cNvCxnSpPr>
              <a:cxnSpLocks/>
            </p:cNvCxnSpPr>
            <p:nvPr/>
          </p:nvCxnSpPr>
          <p:spPr>
            <a:xfrm>
              <a:off x="2119540" y="3759958"/>
              <a:ext cx="0" cy="288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ector recto 39">
              <a:extLst>
                <a:ext uri="{FF2B5EF4-FFF2-40B4-BE49-F238E27FC236}">
                  <a16:creationId xmlns:a16="http://schemas.microsoft.com/office/drawing/2014/main" xmlns="" id="{85F2CC9D-8C76-43D9-9E06-ED720071F415}"/>
                </a:ext>
              </a:extLst>
            </p:cNvPr>
            <p:cNvCxnSpPr>
              <a:cxnSpLocks/>
            </p:cNvCxnSpPr>
            <p:nvPr/>
          </p:nvCxnSpPr>
          <p:spPr>
            <a:xfrm>
              <a:off x="1577769" y="34921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ector recto 40">
              <a:extLst>
                <a:ext uri="{FF2B5EF4-FFF2-40B4-BE49-F238E27FC236}">
                  <a16:creationId xmlns:a16="http://schemas.microsoft.com/office/drawing/2014/main" xmlns="" id="{91292B08-7460-4CF3-9C17-EAC78632AD39}"/>
                </a:ext>
              </a:extLst>
            </p:cNvPr>
            <p:cNvCxnSpPr>
              <a:cxnSpLocks/>
            </p:cNvCxnSpPr>
            <p:nvPr/>
          </p:nvCxnSpPr>
          <p:spPr>
            <a:xfrm>
              <a:off x="1923708" y="34921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ZoneTexte 178">
              <a:extLst>
                <a:ext uri="{FF2B5EF4-FFF2-40B4-BE49-F238E27FC236}">
                  <a16:creationId xmlns:a16="http://schemas.microsoft.com/office/drawing/2014/main" xmlns="" id="{77AEB98D-44C6-421C-B524-9E0D90A2A17A}"/>
                </a:ext>
              </a:extLst>
            </p:cNvPr>
            <p:cNvSpPr txBox="1"/>
            <p:nvPr/>
          </p:nvSpPr>
          <p:spPr>
            <a:xfrm>
              <a:off x="1237702" y="4698639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sp>
          <p:nvSpPr>
            <p:cNvPr id="22" name="Rectángulo 51">
              <a:extLst>
                <a:ext uri="{FF2B5EF4-FFF2-40B4-BE49-F238E27FC236}">
                  <a16:creationId xmlns:a16="http://schemas.microsoft.com/office/drawing/2014/main" xmlns="" id="{E89F93D0-AC92-4CDA-B8B6-E47CAE539DA1}"/>
                </a:ext>
              </a:extLst>
            </p:cNvPr>
            <p:cNvSpPr/>
            <p:nvPr/>
          </p:nvSpPr>
          <p:spPr>
            <a:xfrm>
              <a:off x="2374726" y="4958280"/>
              <a:ext cx="5629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s-ES" dirty="0"/>
            </a:p>
          </p:txBody>
        </p:sp>
        <p:sp>
          <p:nvSpPr>
            <p:cNvPr id="23" name="Rectángulo 43">
              <a:extLst>
                <a:ext uri="{FF2B5EF4-FFF2-40B4-BE49-F238E27FC236}">
                  <a16:creationId xmlns:a16="http://schemas.microsoft.com/office/drawing/2014/main" xmlns="" id="{7E367BA7-1FD4-4B76-B674-D63C8BEBD11F}"/>
                </a:ext>
              </a:extLst>
            </p:cNvPr>
            <p:cNvSpPr/>
            <p:nvPr/>
          </p:nvSpPr>
          <p:spPr>
            <a:xfrm>
              <a:off x="2383065" y="3510589"/>
              <a:ext cx="4732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 </a:t>
              </a:r>
              <a:endParaRPr lang="es-ES" dirty="0"/>
            </a:p>
          </p:txBody>
        </p:sp>
        <p:cxnSp>
          <p:nvCxnSpPr>
            <p:cNvPr id="26" name="Conector recto 33">
              <a:extLst>
                <a:ext uri="{FF2B5EF4-FFF2-40B4-BE49-F238E27FC236}">
                  <a16:creationId xmlns:a16="http://schemas.microsoft.com/office/drawing/2014/main" xmlns="" id="{64930CE1-4327-4665-A67A-A77FF2D05F47}"/>
                </a:ext>
              </a:extLst>
            </p:cNvPr>
            <p:cNvCxnSpPr>
              <a:cxnSpLocks/>
            </p:cNvCxnSpPr>
            <p:nvPr/>
          </p:nvCxnSpPr>
          <p:spPr>
            <a:xfrm>
              <a:off x="1426957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onector recto de flecha 34">
              <a:extLst>
                <a:ext uri="{FF2B5EF4-FFF2-40B4-BE49-F238E27FC236}">
                  <a16:creationId xmlns:a16="http://schemas.microsoft.com/office/drawing/2014/main" xmlns="" id="{E3C7EECB-50CB-413B-85A1-880148E219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2975" y="2941046"/>
              <a:ext cx="0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ector recto 35">
              <a:extLst>
                <a:ext uri="{FF2B5EF4-FFF2-40B4-BE49-F238E27FC236}">
                  <a16:creationId xmlns:a16="http://schemas.microsoft.com/office/drawing/2014/main" xmlns="" id="{C9C40DD1-BC8C-4224-B7B3-83B3D42EEDCB}"/>
                </a:ext>
              </a:extLst>
            </p:cNvPr>
            <p:cNvCxnSpPr>
              <a:cxnSpLocks/>
            </p:cNvCxnSpPr>
            <p:nvPr/>
          </p:nvCxnSpPr>
          <p:spPr>
            <a:xfrm>
              <a:off x="1723819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ector recto de flecha 36">
              <a:extLst>
                <a:ext uri="{FF2B5EF4-FFF2-40B4-BE49-F238E27FC236}">
                  <a16:creationId xmlns:a16="http://schemas.microsoft.com/office/drawing/2014/main" xmlns="" id="{E9732365-9F3A-4D8C-A9B0-6287749878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6965" y="2960078"/>
              <a:ext cx="0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ector recto 37">
              <a:extLst>
                <a:ext uri="{FF2B5EF4-FFF2-40B4-BE49-F238E27FC236}">
                  <a16:creationId xmlns:a16="http://schemas.microsoft.com/office/drawing/2014/main" xmlns="" id="{5FA1BACE-9FF6-419D-A705-A087E4EBFFEA}"/>
                </a:ext>
              </a:extLst>
            </p:cNvPr>
            <p:cNvCxnSpPr>
              <a:cxnSpLocks/>
            </p:cNvCxnSpPr>
            <p:nvPr/>
          </p:nvCxnSpPr>
          <p:spPr>
            <a:xfrm>
              <a:off x="2015919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ector recto de flecha 38">
              <a:extLst>
                <a:ext uri="{FF2B5EF4-FFF2-40B4-BE49-F238E27FC236}">
                  <a16:creationId xmlns:a16="http://schemas.microsoft.com/office/drawing/2014/main" xmlns="" id="{E987FA6A-EDB0-41FB-BC65-023CA28B8FE1}"/>
                </a:ext>
              </a:extLst>
            </p:cNvPr>
            <p:cNvCxnSpPr>
              <a:cxnSpLocks/>
            </p:cNvCxnSpPr>
            <p:nvPr/>
          </p:nvCxnSpPr>
          <p:spPr>
            <a:xfrm>
              <a:off x="1565746" y="2941046"/>
              <a:ext cx="0" cy="288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ector recto 39">
              <a:extLst>
                <a:ext uri="{FF2B5EF4-FFF2-40B4-BE49-F238E27FC236}">
                  <a16:creationId xmlns:a16="http://schemas.microsoft.com/office/drawing/2014/main" xmlns="" id="{8E265E16-4959-4323-AEDC-3C5467A355C2}"/>
                </a:ext>
              </a:extLst>
            </p:cNvPr>
            <p:cNvCxnSpPr>
              <a:cxnSpLocks/>
            </p:cNvCxnSpPr>
            <p:nvPr/>
          </p:nvCxnSpPr>
          <p:spPr>
            <a:xfrm>
              <a:off x="1577769" y="26955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1923708" y="26955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ángulo 43">
              <a:extLst>
                <a:ext uri="{FF2B5EF4-FFF2-40B4-BE49-F238E27FC236}">
                  <a16:creationId xmlns:a16="http://schemas.microsoft.com/office/drawing/2014/main" xmlns="" id="{6F3782DF-B665-4BD4-A9AB-76DF43530C61}"/>
                </a:ext>
              </a:extLst>
            </p:cNvPr>
            <p:cNvSpPr/>
            <p:nvPr/>
          </p:nvSpPr>
          <p:spPr>
            <a:xfrm>
              <a:off x="2351004" y="2705506"/>
              <a:ext cx="5373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s-ES" dirty="0"/>
            </a:p>
          </p:txBody>
        </p:sp>
        <p:sp>
          <p:nvSpPr>
            <p:cNvPr id="48" name="ZoneTexte 178">
              <a:extLst>
                <a:ext uri="{FF2B5EF4-FFF2-40B4-BE49-F238E27FC236}">
                  <a16:creationId xmlns:a16="http://schemas.microsoft.com/office/drawing/2014/main" xmlns="" id="{77AEB98D-44C6-421C-B524-9E0D90A2A17A}"/>
                </a:ext>
              </a:extLst>
            </p:cNvPr>
            <p:cNvSpPr txBox="1"/>
            <p:nvPr/>
          </p:nvSpPr>
          <p:spPr>
            <a:xfrm>
              <a:off x="1230096" y="3299517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sp>
          <p:nvSpPr>
            <p:cNvPr id="50" name="ZoneTexte 178">
              <a:extLst>
                <a:ext uri="{FF2B5EF4-FFF2-40B4-BE49-F238E27FC236}">
                  <a16:creationId xmlns:a16="http://schemas.microsoft.com/office/drawing/2014/main" xmlns="" id="{77AEB98D-44C6-421C-B524-9E0D90A2A17A}"/>
                </a:ext>
              </a:extLst>
            </p:cNvPr>
            <p:cNvSpPr txBox="1"/>
            <p:nvPr/>
          </p:nvSpPr>
          <p:spPr>
            <a:xfrm>
              <a:off x="1235203" y="2498167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cxnSp>
          <p:nvCxnSpPr>
            <p:cNvPr id="3" name="Connecteur droit avec flèche 2"/>
            <p:cNvCxnSpPr/>
            <p:nvPr/>
          </p:nvCxnSpPr>
          <p:spPr>
            <a:xfrm flipV="1">
              <a:off x="3024118" y="2496893"/>
              <a:ext cx="0" cy="299468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2597103" y="2179348"/>
              <a:ext cx="8473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</a:t>
              </a:r>
              <a:endParaRPr lang="fr-CH" dirty="0"/>
            </a:p>
          </p:txBody>
        </p:sp>
        <p:cxnSp>
          <p:nvCxnSpPr>
            <p:cNvPr id="52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912777" y="3170892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912777" y="3492179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912777" y="5105935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3349849" y="5105935"/>
              <a:ext cx="4158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73781" y="3497417"/>
              <a:ext cx="148275" cy="101288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773781" y="3043786"/>
              <a:ext cx="148802" cy="130726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Connecteur droit avec flèche 78"/>
            <p:cNvCxnSpPr/>
            <p:nvPr/>
          </p:nvCxnSpPr>
          <p:spPr>
            <a:xfrm>
              <a:off x="3475142" y="3170892"/>
              <a:ext cx="0" cy="19350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avec flèche 80"/>
            <p:cNvCxnSpPr/>
            <p:nvPr/>
          </p:nvCxnSpPr>
          <p:spPr>
            <a:xfrm>
              <a:off x="3647440" y="3501384"/>
              <a:ext cx="0" cy="160455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3349849" y="3172340"/>
              <a:ext cx="42538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3349849" y="3492178"/>
              <a:ext cx="4158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Rectangle 81"/>
            <p:cNvSpPr/>
            <p:nvPr/>
          </p:nvSpPr>
          <p:spPr>
            <a:xfrm>
              <a:off x="3816318" y="3978065"/>
              <a:ext cx="826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fr-CH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0</a:t>
              </a:r>
              <a:endParaRPr lang="fr-CH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816318" y="4283203"/>
              <a:ext cx="8194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fr-CH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≠ 0</a:t>
              </a:r>
              <a:endParaRPr lang="fr-CH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1" name="Groupe 130"/>
          <p:cNvGrpSpPr/>
          <p:nvPr/>
        </p:nvGrpSpPr>
        <p:grpSpPr>
          <a:xfrm>
            <a:off x="6242712" y="2179348"/>
            <a:ext cx="3574479" cy="3312228"/>
            <a:chOff x="6242712" y="2179348"/>
            <a:chExt cx="3574479" cy="3312228"/>
          </a:xfrm>
        </p:grpSpPr>
        <p:cxnSp>
          <p:nvCxnSpPr>
            <p:cNvPr id="84" name="Conector recto 16">
              <a:extLst>
                <a:ext uri="{FF2B5EF4-FFF2-40B4-BE49-F238E27FC236}">
                  <a16:creationId xmlns:a16="http://schemas.microsoft.com/office/drawing/2014/main" xmlns="" id="{E8A3E86D-E247-4706-9003-F2926F3C4BB8}"/>
                </a:ext>
              </a:extLst>
            </p:cNvPr>
            <p:cNvCxnSpPr>
              <a:cxnSpLocks/>
            </p:cNvCxnSpPr>
            <p:nvPr/>
          </p:nvCxnSpPr>
          <p:spPr>
            <a:xfrm>
              <a:off x="6600937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Conector recto de flecha 17">
              <a:extLst>
                <a:ext uri="{FF2B5EF4-FFF2-40B4-BE49-F238E27FC236}">
                  <a16:creationId xmlns:a16="http://schemas.microsoft.com/office/drawing/2014/main" xmlns="" id="{7A56A268-403E-4A94-930C-2951700312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4083" y="5045601"/>
              <a:ext cx="0" cy="1683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Conector recto 19">
              <a:extLst>
                <a:ext uri="{FF2B5EF4-FFF2-40B4-BE49-F238E27FC236}">
                  <a16:creationId xmlns:a16="http://schemas.microsoft.com/office/drawing/2014/main" xmlns="" id="{8C899A4A-DE90-4506-9286-E09B7A07FE00}"/>
                </a:ext>
              </a:extLst>
            </p:cNvPr>
            <p:cNvCxnSpPr>
              <a:cxnSpLocks/>
            </p:cNvCxnSpPr>
            <p:nvPr/>
          </p:nvCxnSpPr>
          <p:spPr>
            <a:xfrm>
              <a:off x="6897799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Conector recto de flecha 20">
              <a:extLst>
                <a:ext uri="{FF2B5EF4-FFF2-40B4-BE49-F238E27FC236}">
                  <a16:creationId xmlns:a16="http://schemas.microsoft.com/office/drawing/2014/main" xmlns="" id="{2B2BF3CC-863D-4B4D-87F5-330DBDBD88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0945" y="5045601"/>
              <a:ext cx="0" cy="1683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Conector recto 21">
              <a:extLst>
                <a:ext uri="{FF2B5EF4-FFF2-40B4-BE49-F238E27FC236}">
                  <a16:creationId xmlns:a16="http://schemas.microsoft.com/office/drawing/2014/main" xmlns="" id="{F3C4CAB7-57EB-43E9-931E-9DBE2D2F9C47}"/>
                </a:ext>
              </a:extLst>
            </p:cNvPr>
            <p:cNvCxnSpPr>
              <a:cxnSpLocks/>
            </p:cNvCxnSpPr>
            <p:nvPr/>
          </p:nvCxnSpPr>
          <p:spPr>
            <a:xfrm>
              <a:off x="7189899" y="53230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Conector recto de flecha 22">
              <a:extLst>
                <a:ext uri="{FF2B5EF4-FFF2-40B4-BE49-F238E27FC236}">
                  <a16:creationId xmlns:a16="http://schemas.microsoft.com/office/drawing/2014/main" xmlns="" id="{0EE4E4B1-B7D3-442C-BAE5-E78B2B6F7F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03045" y="5045601"/>
              <a:ext cx="0" cy="1683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Conector recto 23">
              <a:extLst>
                <a:ext uri="{FF2B5EF4-FFF2-40B4-BE49-F238E27FC236}">
                  <a16:creationId xmlns:a16="http://schemas.microsoft.com/office/drawing/2014/main" xmlns="" id="{858A269F-037A-48C0-A483-271A97B7FAFE}"/>
                </a:ext>
              </a:extLst>
            </p:cNvPr>
            <p:cNvCxnSpPr>
              <a:cxnSpLocks/>
            </p:cNvCxnSpPr>
            <p:nvPr/>
          </p:nvCxnSpPr>
          <p:spPr>
            <a:xfrm>
              <a:off x="6751749" y="49039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Conector recto 24">
              <a:extLst>
                <a:ext uri="{FF2B5EF4-FFF2-40B4-BE49-F238E27FC236}">
                  <a16:creationId xmlns:a16="http://schemas.microsoft.com/office/drawing/2014/main" xmlns="" id="{0AAB8FED-1C0F-41A8-A123-8BD347AAF37D}"/>
                </a:ext>
              </a:extLst>
            </p:cNvPr>
            <p:cNvCxnSpPr>
              <a:cxnSpLocks/>
            </p:cNvCxnSpPr>
            <p:nvPr/>
          </p:nvCxnSpPr>
          <p:spPr>
            <a:xfrm>
              <a:off x="7081899" y="4903987"/>
              <a:ext cx="216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Conector recto 33">
              <a:extLst>
                <a:ext uri="{FF2B5EF4-FFF2-40B4-BE49-F238E27FC236}">
                  <a16:creationId xmlns:a16="http://schemas.microsoft.com/office/drawing/2014/main" xmlns="" id="{FCD00421-5E2A-494C-847A-93A7D5ED87B9}"/>
                </a:ext>
              </a:extLst>
            </p:cNvPr>
            <p:cNvCxnSpPr>
              <a:cxnSpLocks/>
            </p:cNvCxnSpPr>
            <p:nvPr/>
          </p:nvCxnSpPr>
          <p:spPr>
            <a:xfrm>
              <a:off x="6600937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Conector recto de flecha 34">
              <a:extLst>
                <a:ext uri="{FF2B5EF4-FFF2-40B4-BE49-F238E27FC236}">
                  <a16:creationId xmlns:a16="http://schemas.microsoft.com/office/drawing/2014/main" xmlns="" id="{4D0E202F-955F-4AA1-B4B5-8791A0C787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4083" y="3633792"/>
              <a:ext cx="0" cy="1683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Conector recto 35">
              <a:extLst>
                <a:ext uri="{FF2B5EF4-FFF2-40B4-BE49-F238E27FC236}">
                  <a16:creationId xmlns:a16="http://schemas.microsoft.com/office/drawing/2014/main" xmlns="" id="{96625D03-1F18-4B46-AE68-C55F4BE8F44B}"/>
                </a:ext>
              </a:extLst>
            </p:cNvPr>
            <p:cNvCxnSpPr>
              <a:cxnSpLocks/>
            </p:cNvCxnSpPr>
            <p:nvPr/>
          </p:nvCxnSpPr>
          <p:spPr>
            <a:xfrm>
              <a:off x="6897799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Conector recto de flecha 36">
              <a:extLst>
                <a:ext uri="{FF2B5EF4-FFF2-40B4-BE49-F238E27FC236}">
                  <a16:creationId xmlns:a16="http://schemas.microsoft.com/office/drawing/2014/main" xmlns="" id="{ECCF2855-095F-43E7-8185-7A3F0B9182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0945" y="3633792"/>
              <a:ext cx="0" cy="1683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Conector recto 37">
              <a:extLst>
                <a:ext uri="{FF2B5EF4-FFF2-40B4-BE49-F238E27FC236}">
                  <a16:creationId xmlns:a16="http://schemas.microsoft.com/office/drawing/2014/main" xmlns="" id="{99612B57-13C7-4A14-839F-31A576473DD6}"/>
                </a:ext>
              </a:extLst>
            </p:cNvPr>
            <p:cNvCxnSpPr>
              <a:cxnSpLocks/>
            </p:cNvCxnSpPr>
            <p:nvPr/>
          </p:nvCxnSpPr>
          <p:spPr>
            <a:xfrm>
              <a:off x="7189899" y="39112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Conector recto de flecha 38">
              <a:extLst>
                <a:ext uri="{FF2B5EF4-FFF2-40B4-BE49-F238E27FC236}">
                  <a16:creationId xmlns:a16="http://schemas.microsoft.com/office/drawing/2014/main" xmlns="" id="{797F3CA8-ADF6-423A-9CB6-1C6D210C1041}"/>
                </a:ext>
              </a:extLst>
            </p:cNvPr>
            <p:cNvCxnSpPr>
              <a:cxnSpLocks/>
            </p:cNvCxnSpPr>
            <p:nvPr/>
          </p:nvCxnSpPr>
          <p:spPr>
            <a:xfrm>
              <a:off x="7283995" y="3637014"/>
              <a:ext cx="0" cy="169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Conector recto 39">
              <a:extLst>
                <a:ext uri="{FF2B5EF4-FFF2-40B4-BE49-F238E27FC236}">
                  <a16:creationId xmlns:a16="http://schemas.microsoft.com/office/drawing/2014/main" xmlns="" id="{85F2CC9D-8C76-43D9-9E06-ED720071F415}"/>
                </a:ext>
              </a:extLst>
            </p:cNvPr>
            <p:cNvCxnSpPr>
              <a:cxnSpLocks/>
            </p:cNvCxnSpPr>
            <p:nvPr/>
          </p:nvCxnSpPr>
          <p:spPr>
            <a:xfrm>
              <a:off x="6751749" y="34921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Conector recto 40">
              <a:extLst>
                <a:ext uri="{FF2B5EF4-FFF2-40B4-BE49-F238E27FC236}">
                  <a16:creationId xmlns:a16="http://schemas.microsoft.com/office/drawing/2014/main" xmlns="" id="{91292B08-7460-4CF3-9C17-EAC78632AD39}"/>
                </a:ext>
              </a:extLst>
            </p:cNvPr>
            <p:cNvCxnSpPr>
              <a:cxnSpLocks/>
            </p:cNvCxnSpPr>
            <p:nvPr/>
          </p:nvCxnSpPr>
          <p:spPr>
            <a:xfrm>
              <a:off x="7081899" y="3492178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0" name="ZoneTexte 178">
              <a:extLst>
                <a:ext uri="{FF2B5EF4-FFF2-40B4-BE49-F238E27FC236}">
                  <a16:creationId xmlns:a16="http://schemas.microsoft.com/office/drawing/2014/main" xmlns="" id="{25AE7E99-3642-40E7-A4E1-1883E45EA006}"/>
                </a:ext>
              </a:extLst>
            </p:cNvPr>
            <p:cNvSpPr txBox="1"/>
            <p:nvPr/>
          </p:nvSpPr>
          <p:spPr>
            <a:xfrm>
              <a:off x="6250318" y="5112606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sp>
          <p:nvSpPr>
            <p:cNvPr id="101" name="ZoneTexte 178">
              <a:extLst>
                <a:ext uri="{FF2B5EF4-FFF2-40B4-BE49-F238E27FC236}">
                  <a16:creationId xmlns:a16="http://schemas.microsoft.com/office/drawing/2014/main" xmlns="" id="{77AEB98D-44C6-421C-B524-9E0D90A2A17A}"/>
                </a:ext>
              </a:extLst>
            </p:cNvPr>
            <p:cNvSpPr txBox="1"/>
            <p:nvPr/>
          </p:nvSpPr>
          <p:spPr>
            <a:xfrm>
              <a:off x="6250318" y="4652535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sp>
          <p:nvSpPr>
            <p:cNvPr id="102" name="Rectángulo 51">
              <a:extLst>
                <a:ext uri="{FF2B5EF4-FFF2-40B4-BE49-F238E27FC236}">
                  <a16:creationId xmlns:a16="http://schemas.microsoft.com/office/drawing/2014/main" xmlns="" id="{E89F93D0-AC92-4CDA-B8B6-E47CAE539DA1}"/>
                </a:ext>
              </a:extLst>
            </p:cNvPr>
            <p:cNvSpPr/>
            <p:nvPr/>
          </p:nvSpPr>
          <p:spPr>
            <a:xfrm>
              <a:off x="7548706" y="4958280"/>
              <a:ext cx="5629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s-ES" dirty="0"/>
            </a:p>
          </p:txBody>
        </p:sp>
        <p:sp>
          <p:nvSpPr>
            <p:cNvPr id="103" name="Rectángulo 43">
              <a:extLst>
                <a:ext uri="{FF2B5EF4-FFF2-40B4-BE49-F238E27FC236}">
                  <a16:creationId xmlns:a16="http://schemas.microsoft.com/office/drawing/2014/main" xmlns="" id="{7E367BA7-1FD4-4B76-B674-D63C8BEBD11F}"/>
                </a:ext>
              </a:extLst>
            </p:cNvPr>
            <p:cNvSpPr/>
            <p:nvPr/>
          </p:nvSpPr>
          <p:spPr>
            <a:xfrm>
              <a:off x="7557045" y="3510589"/>
              <a:ext cx="4732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 </a:t>
              </a:r>
              <a:endParaRPr lang="es-ES" dirty="0"/>
            </a:p>
          </p:txBody>
        </p:sp>
        <p:cxnSp>
          <p:nvCxnSpPr>
            <p:cNvPr id="104" name="Conector recto 33">
              <a:extLst>
                <a:ext uri="{FF2B5EF4-FFF2-40B4-BE49-F238E27FC236}">
                  <a16:creationId xmlns:a16="http://schemas.microsoft.com/office/drawing/2014/main" xmlns="" id="{64930CE1-4327-4665-A67A-A77FF2D05F47}"/>
                </a:ext>
              </a:extLst>
            </p:cNvPr>
            <p:cNvCxnSpPr>
              <a:cxnSpLocks/>
            </p:cNvCxnSpPr>
            <p:nvPr/>
          </p:nvCxnSpPr>
          <p:spPr>
            <a:xfrm>
              <a:off x="6647462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Conector recto de flecha 34">
              <a:extLst>
                <a:ext uri="{FF2B5EF4-FFF2-40B4-BE49-F238E27FC236}">
                  <a16:creationId xmlns:a16="http://schemas.microsoft.com/office/drawing/2014/main" xmlns="" id="{E3C7EECB-50CB-413B-85A1-880148E219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3059" y="2821560"/>
              <a:ext cx="0" cy="1683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Conector recto 35">
              <a:extLst>
                <a:ext uri="{FF2B5EF4-FFF2-40B4-BE49-F238E27FC236}">
                  <a16:creationId xmlns:a16="http://schemas.microsoft.com/office/drawing/2014/main" xmlns="" id="{C9C40DD1-BC8C-4224-B7B3-83B3D42EEDCB}"/>
                </a:ext>
              </a:extLst>
            </p:cNvPr>
            <p:cNvCxnSpPr>
              <a:cxnSpLocks/>
            </p:cNvCxnSpPr>
            <p:nvPr/>
          </p:nvCxnSpPr>
          <p:spPr>
            <a:xfrm>
              <a:off x="6944324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Conector recto de flecha 36">
              <a:extLst>
                <a:ext uri="{FF2B5EF4-FFF2-40B4-BE49-F238E27FC236}">
                  <a16:creationId xmlns:a16="http://schemas.microsoft.com/office/drawing/2014/main" xmlns="" id="{E9732365-9F3A-4D8C-A9B0-6287749878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7470" y="2837134"/>
              <a:ext cx="0" cy="16832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Conector recto 37">
              <a:extLst>
                <a:ext uri="{FF2B5EF4-FFF2-40B4-BE49-F238E27FC236}">
                  <a16:creationId xmlns:a16="http://schemas.microsoft.com/office/drawing/2014/main" xmlns="" id="{5FA1BACE-9FF6-419D-A705-A087E4EBFFEA}"/>
                </a:ext>
              </a:extLst>
            </p:cNvPr>
            <p:cNvCxnSpPr>
              <a:cxnSpLocks/>
            </p:cNvCxnSpPr>
            <p:nvPr/>
          </p:nvCxnSpPr>
          <p:spPr>
            <a:xfrm>
              <a:off x="7236424" y="31146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Conector recto de flecha 38">
              <a:extLst>
                <a:ext uri="{FF2B5EF4-FFF2-40B4-BE49-F238E27FC236}">
                  <a16:creationId xmlns:a16="http://schemas.microsoft.com/office/drawing/2014/main" xmlns="" id="{E987FA6A-EDB0-41FB-BC65-023CA28B8FE1}"/>
                </a:ext>
              </a:extLst>
            </p:cNvPr>
            <p:cNvCxnSpPr>
              <a:cxnSpLocks/>
            </p:cNvCxnSpPr>
            <p:nvPr/>
          </p:nvCxnSpPr>
          <p:spPr>
            <a:xfrm>
              <a:off x="6778146" y="2818102"/>
              <a:ext cx="0" cy="169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Conector recto 39">
              <a:extLst>
                <a:ext uri="{FF2B5EF4-FFF2-40B4-BE49-F238E27FC236}">
                  <a16:creationId xmlns:a16="http://schemas.microsoft.com/office/drawing/2014/main" xmlns="" id="{8E265E16-4959-4323-AEDC-3C5467A355C2}"/>
                </a:ext>
              </a:extLst>
            </p:cNvPr>
            <p:cNvCxnSpPr>
              <a:cxnSpLocks/>
            </p:cNvCxnSpPr>
            <p:nvPr/>
          </p:nvCxnSpPr>
          <p:spPr>
            <a:xfrm>
              <a:off x="6798274" y="26955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7128424" y="2695520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Rectángulo 43">
              <a:extLst>
                <a:ext uri="{FF2B5EF4-FFF2-40B4-BE49-F238E27FC236}">
                  <a16:creationId xmlns:a16="http://schemas.microsoft.com/office/drawing/2014/main" xmlns="" id="{6F3782DF-B665-4BD4-A9AB-76DF43530C61}"/>
                </a:ext>
              </a:extLst>
            </p:cNvPr>
            <p:cNvSpPr/>
            <p:nvPr/>
          </p:nvSpPr>
          <p:spPr>
            <a:xfrm>
              <a:off x="7524984" y="2705506"/>
              <a:ext cx="5373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s-ES" dirty="0"/>
            </a:p>
          </p:txBody>
        </p:sp>
        <p:sp>
          <p:nvSpPr>
            <p:cNvPr id="113" name="ZoneTexte 178">
              <a:extLst>
                <a:ext uri="{FF2B5EF4-FFF2-40B4-BE49-F238E27FC236}">
                  <a16:creationId xmlns:a16="http://schemas.microsoft.com/office/drawing/2014/main" xmlns="" id="{25AE7E99-3642-40E7-A4E1-1883E45EA006}"/>
                </a:ext>
              </a:extLst>
            </p:cNvPr>
            <p:cNvSpPr txBox="1"/>
            <p:nvPr/>
          </p:nvSpPr>
          <p:spPr>
            <a:xfrm>
              <a:off x="6242712" y="3713484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sp>
          <p:nvSpPr>
            <p:cNvPr id="114" name="ZoneTexte 178">
              <a:extLst>
                <a:ext uri="{FF2B5EF4-FFF2-40B4-BE49-F238E27FC236}">
                  <a16:creationId xmlns:a16="http://schemas.microsoft.com/office/drawing/2014/main" xmlns="" id="{77AEB98D-44C6-421C-B524-9E0D90A2A17A}"/>
                </a:ext>
              </a:extLst>
            </p:cNvPr>
            <p:cNvSpPr txBox="1"/>
            <p:nvPr/>
          </p:nvSpPr>
          <p:spPr>
            <a:xfrm>
              <a:off x="6242712" y="3253413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sp>
          <p:nvSpPr>
            <p:cNvPr id="115" name="ZoneTexte 178">
              <a:extLst>
                <a:ext uri="{FF2B5EF4-FFF2-40B4-BE49-F238E27FC236}">
                  <a16:creationId xmlns:a16="http://schemas.microsoft.com/office/drawing/2014/main" xmlns="" id="{25AE7E99-3642-40E7-A4E1-1883E45EA006}"/>
                </a:ext>
              </a:extLst>
            </p:cNvPr>
            <p:cNvSpPr txBox="1"/>
            <p:nvPr/>
          </p:nvSpPr>
          <p:spPr>
            <a:xfrm>
              <a:off x="6247819" y="2912134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t</a:t>
              </a:r>
              <a:r>
                <a:rPr lang="fr-CH" sz="1400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2g</a:t>
              </a:r>
            </a:p>
          </p:txBody>
        </p:sp>
        <p:sp>
          <p:nvSpPr>
            <p:cNvPr id="116" name="ZoneTexte 178">
              <a:extLst>
                <a:ext uri="{FF2B5EF4-FFF2-40B4-BE49-F238E27FC236}">
                  <a16:creationId xmlns:a16="http://schemas.microsoft.com/office/drawing/2014/main" xmlns="" id="{77AEB98D-44C6-421C-B524-9E0D90A2A17A}"/>
                </a:ext>
              </a:extLst>
            </p:cNvPr>
            <p:cNvSpPr txBox="1"/>
            <p:nvPr/>
          </p:nvSpPr>
          <p:spPr>
            <a:xfrm>
              <a:off x="6247819" y="2452063"/>
              <a:ext cx="48763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e</a:t>
              </a:r>
              <a:r>
                <a:rPr lang="fr-CH" sz="1400" baseline="-250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g</a:t>
              </a:r>
              <a:r>
                <a:rPr lang="fr-CH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 corps"/>
                  <a:cs typeface="Times New Roman" panose="02020603050405020304" pitchFamily="18" charset="0"/>
                </a:rPr>
                <a:t>*</a:t>
              </a:r>
              <a:endParaRPr lang="fr-CH" sz="14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 corps"/>
                <a:cs typeface="Times New Roman" panose="02020603050405020304" pitchFamily="18" charset="0"/>
              </a:endParaRPr>
            </a:p>
          </p:txBody>
        </p:sp>
        <p:cxnSp>
          <p:nvCxnSpPr>
            <p:cNvPr id="117" name="Connecteur droit avec flèche 116"/>
            <p:cNvCxnSpPr/>
            <p:nvPr/>
          </p:nvCxnSpPr>
          <p:spPr>
            <a:xfrm flipV="1">
              <a:off x="8198098" y="2496893"/>
              <a:ext cx="0" cy="299468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>
            <a:xfrm>
              <a:off x="7771083" y="2179348"/>
              <a:ext cx="8473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</a:t>
              </a:r>
              <a:endParaRPr lang="fr-CH" dirty="0"/>
            </a:p>
          </p:txBody>
        </p:sp>
        <p:cxnSp>
          <p:nvCxnSpPr>
            <p:cNvPr id="119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8086757" y="3170892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8086757" y="3492179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8086757" y="5105935"/>
              <a:ext cx="21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8523829" y="5105935"/>
              <a:ext cx="4158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47761" y="3497417"/>
              <a:ext cx="148275" cy="1012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7947761" y="3043786"/>
              <a:ext cx="148802" cy="1307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124"/>
            <p:cNvCxnSpPr/>
            <p:nvPr/>
          </p:nvCxnSpPr>
          <p:spPr>
            <a:xfrm>
              <a:off x="8651134" y="3170892"/>
              <a:ext cx="0" cy="19350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/>
            <p:nvPr/>
          </p:nvCxnSpPr>
          <p:spPr>
            <a:xfrm>
              <a:off x="8821420" y="3501384"/>
              <a:ext cx="0" cy="160455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8523829" y="3172340"/>
              <a:ext cx="42538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Conector recto 40">
              <a:extLst>
                <a:ext uri="{FF2B5EF4-FFF2-40B4-BE49-F238E27FC236}">
                  <a16:creationId xmlns:a16="http://schemas.microsoft.com/office/drawing/2014/main" xmlns="" id="{819430FB-6493-4A52-BFDB-DF29402FE6BF}"/>
                </a:ext>
              </a:extLst>
            </p:cNvPr>
            <p:cNvCxnSpPr>
              <a:cxnSpLocks/>
            </p:cNvCxnSpPr>
            <p:nvPr/>
          </p:nvCxnSpPr>
          <p:spPr>
            <a:xfrm>
              <a:off x="8523829" y="3492178"/>
              <a:ext cx="41586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9" name="Rectangle 128"/>
            <p:cNvSpPr/>
            <p:nvPr/>
          </p:nvSpPr>
          <p:spPr>
            <a:xfrm>
              <a:off x="8990298" y="3978065"/>
              <a:ext cx="826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 </a:t>
              </a:r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0</a:t>
              </a:r>
              <a:endParaRPr lang="fr-CH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8990298" y="4283203"/>
              <a:ext cx="8194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 </a:t>
              </a:r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≠ 0</a:t>
              </a:r>
              <a:endParaRPr lang="fr-CH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611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r="14142"/>
          <a:stretch/>
        </p:blipFill>
        <p:spPr>
          <a:xfrm>
            <a:off x="-183518" y="199207"/>
            <a:ext cx="3623630" cy="2924993"/>
          </a:xfrm>
          <a:prstGeom prst="rect">
            <a:avLst/>
          </a:prstGeom>
        </p:spPr>
      </p:pic>
      <p:grpSp>
        <p:nvGrpSpPr>
          <p:cNvPr id="104" name="Groupe 103"/>
          <p:cNvGrpSpPr/>
          <p:nvPr/>
        </p:nvGrpSpPr>
        <p:grpSpPr>
          <a:xfrm>
            <a:off x="5094072" y="199207"/>
            <a:ext cx="4498323" cy="4220963"/>
            <a:chOff x="5094072" y="199207"/>
            <a:chExt cx="4498323" cy="4220963"/>
          </a:xfrm>
        </p:grpSpPr>
        <p:cxnSp>
          <p:nvCxnSpPr>
            <p:cNvPr id="1067" name="Connecteur droit 1066"/>
            <p:cNvCxnSpPr/>
            <p:nvPr/>
          </p:nvCxnSpPr>
          <p:spPr>
            <a:xfrm flipV="1">
              <a:off x="5320665" y="957465"/>
              <a:ext cx="3295794" cy="32572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 flipH="1" flipV="1">
              <a:off x="5229978" y="3762957"/>
              <a:ext cx="869839" cy="2078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8" name="Ellipse 1077"/>
            <p:cNvSpPr/>
            <p:nvPr/>
          </p:nvSpPr>
          <p:spPr>
            <a:xfrm>
              <a:off x="5377875" y="3534196"/>
              <a:ext cx="609600" cy="624364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19799985" lon="1979998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90" name="Connecteur droit 89"/>
            <p:cNvCxnSpPr/>
            <p:nvPr/>
          </p:nvCxnSpPr>
          <p:spPr>
            <a:xfrm>
              <a:off x="5677509" y="3414578"/>
              <a:ext cx="0" cy="8509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7" name="Connecteur droit avec flèche 1086"/>
            <p:cNvCxnSpPr/>
            <p:nvPr/>
          </p:nvCxnSpPr>
          <p:spPr>
            <a:xfrm flipH="1">
              <a:off x="5677509" y="3565708"/>
              <a:ext cx="1191" cy="56134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Connecteur droit avec flèche 101"/>
            <p:cNvCxnSpPr/>
            <p:nvPr/>
          </p:nvCxnSpPr>
          <p:spPr>
            <a:xfrm>
              <a:off x="5412879" y="3802932"/>
              <a:ext cx="529260" cy="12667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ZoneTexte 71"/>
            <p:cNvSpPr txBox="1"/>
            <p:nvPr/>
          </p:nvSpPr>
          <p:spPr>
            <a:xfrm>
              <a:off x="5553917" y="3159551"/>
              <a:ext cx="2471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6114174" y="3847663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5094072" y="415856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Flèche droite 74"/>
            <p:cNvSpPr/>
            <p:nvPr/>
          </p:nvSpPr>
          <p:spPr>
            <a:xfrm rot="18938174">
              <a:off x="8665528" y="610159"/>
              <a:ext cx="297874" cy="261803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>
                <a:rot lat="2683144" lon="1578147" rev="124118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1" name="ZoneTexte 110"/>
            <p:cNvSpPr txBox="1"/>
            <p:nvPr/>
          </p:nvSpPr>
          <p:spPr>
            <a:xfrm>
              <a:off x="8722335" y="199207"/>
              <a:ext cx="8700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Propagation of the </a:t>
              </a:r>
              <a:r>
                <a:rPr lang="fr-CH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wave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Forme libre 87"/>
            <p:cNvSpPr/>
            <p:nvPr/>
          </p:nvSpPr>
          <p:spPr>
            <a:xfrm rot="21239788">
              <a:off x="5815556" y="2349064"/>
              <a:ext cx="1448954" cy="1026078"/>
            </a:xfrm>
            <a:custGeom>
              <a:avLst/>
              <a:gdLst>
                <a:gd name="connsiteX0" fmla="*/ 493081 w 2664781"/>
                <a:gd name="connsiteY0" fmla="*/ 2281373 h 2281373"/>
                <a:gd name="connsiteX1" fmla="*/ 116844 w 2664781"/>
                <a:gd name="connsiteY1" fmla="*/ 1566998 h 2281373"/>
                <a:gd name="connsiteX2" fmla="*/ 2302831 w 2664781"/>
                <a:gd name="connsiteY2" fmla="*/ 1566998 h 2281373"/>
                <a:gd name="connsiteX3" fmla="*/ 1555119 w 2664781"/>
                <a:gd name="connsiteY3" fmla="*/ 119198 h 2281373"/>
                <a:gd name="connsiteX4" fmla="*/ 2664781 w 2664781"/>
                <a:gd name="connsiteY4" fmla="*/ 185873 h 2281373"/>
                <a:gd name="connsiteX0" fmla="*/ 493081 w 2593344"/>
                <a:gd name="connsiteY0" fmla="*/ 2290995 h 2290995"/>
                <a:gd name="connsiteX1" fmla="*/ 116844 w 2593344"/>
                <a:gd name="connsiteY1" fmla="*/ 1576620 h 2290995"/>
                <a:gd name="connsiteX2" fmla="*/ 2302831 w 2593344"/>
                <a:gd name="connsiteY2" fmla="*/ 1576620 h 2290995"/>
                <a:gd name="connsiteX3" fmla="*/ 1555119 w 2593344"/>
                <a:gd name="connsiteY3" fmla="*/ 128820 h 2290995"/>
                <a:gd name="connsiteX4" fmla="*/ 2593344 w 2593344"/>
                <a:gd name="connsiteY4" fmla="*/ 171683 h 2290995"/>
                <a:gd name="connsiteX0" fmla="*/ 493081 w 2597631"/>
                <a:gd name="connsiteY0" fmla="*/ 2252886 h 2252886"/>
                <a:gd name="connsiteX1" fmla="*/ 116844 w 2597631"/>
                <a:gd name="connsiteY1" fmla="*/ 1538511 h 2252886"/>
                <a:gd name="connsiteX2" fmla="*/ 2302831 w 2597631"/>
                <a:gd name="connsiteY2" fmla="*/ 1538511 h 2252886"/>
                <a:gd name="connsiteX3" fmla="*/ 1555119 w 2597631"/>
                <a:gd name="connsiteY3" fmla="*/ 90711 h 2252886"/>
                <a:gd name="connsiteX4" fmla="*/ 2593344 w 2597631"/>
                <a:gd name="connsiteY4" fmla="*/ 133574 h 2252886"/>
                <a:gd name="connsiteX0" fmla="*/ 446546 w 2551096"/>
                <a:gd name="connsiteY0" fmla="*/ 2252886 h 2263108"/>
                <a:gd name="connsiteX1" fmla="*/ 70309 w 2551096"/>
                <a:gd name="connsiteY1" fmla="*/ 1538511 h 2263108"/>
                <a:gd name="connsiteX2" fmla="*/ 2256296 w 2551096"/>
                <a:gd name="connsiteY2" fmla="*/ 1538511 h 2263108"/>
                <a:gd name="connsiteX3" fmla="*/ 1508584 w 2551096"/>
                <a:gd name="connsiteY3" fmla="*/ 90711 h 2263108"/>
                <a:gd name="connsiteX4" fmla="*/ 2546809 w 2551096"/>
                <a:gd name="connsiteY4" fmla="*/ 133574 h 2263108"/>
                <a:gd name="connsiteX0" fmla="*/ 454825 w 2559375"/>
                <a:gd name="connsiteY0" fmla="*/ 2252886 h 2252886"/>
                <a:gd name="connsiteX1" fmla="*/ 78588 w 2559375"/>
                <a:gd name="connsiteY1" fmla="*/ 1538511 h 2252886"/>
                <a:gd name="connsiteX2" fmla="*/ 2264575 w 2559375"/>
                <a:gd name="connsiteY2" fmla="*/ 1538511 h 2252886"/>
                <a:gd name="connsiteX3" fmla="*/ 1516863 w 2559375"/>
                <a:gd name="connsiteY3" fmla="*/ 90711 h 2252886"/>
                <a:gd name="connsiteX4" fmla="*/ 2555088 w 2559375"/>
                <a:gd name="connsiteY4" fmla="*/ 133574 h 225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9375" h="2252886">
                  <a:moveTo>
                    <a:pt x="454825" y="2252886"/>
                  </a:moveTo>
                  <a:cubicBezTo>
                    <a:pt x="439743" y="2236216"/>
                    <a:pt x="-223037" y="1657573"/>
                    <a:pt x="78588" y="1538511"/>
                  </a:cubicBezTo>
                  <a:cubicBezTo>
                    <a:pt x="380213" y="1419449"/>
                    <a:pt x="2024863" y="1779811"/>
                    <a:pt x="2264575" y="1538511"/>
                  </a:cubicBezTo>
                  <a:cubicBezTo>
                    <a:pt x="2504288" y="1297211"/>
                    <a:pt x="1468444" y="324867"/>
                    <a:pt x="1516863" y="90711"/>
                  </a:cubicBezTo>
                  <a:cubicBezTo>
                    <a:pt x="1565282" y="-143445"/>
                    <a:pt x="2635256" y="151829"/>
                    <a:pt x="2555088" y="13357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  <a:scene3d>
              <a:camera prst="orthographicFront">
                <a:rot lat="0" lon="0" rev="2157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7" name="Forme libre 146"/>
            <p:cNvSpPr/>
            <p:nvPr/>
          </p:nvSpPr>
          <p:spPr>
            <a:xfrm rot="10439788">
              <a:off x="7173840" y="1309874"/>
              <a:ext cx="1448954" cy="1026078"/>
            </a:xfrm>
            <a:custGeom>
              <a:avLst/>
              <a:gdLst>
                <a:gd name="connsiteX0" fmla="*/ 493081 w 2664781"/>
                <a:gd name="connsiteY0" fmla="*/ 2281373 h 2281373"/>
                <a:gd name="connsiteX1" fmla="*/ 116844 w 2664781"/>
                <a:gd name="connsiteY1" fmla="*/ 1566998 h 2281373"/>
                <a:gd name="connsiteX2" fmla="*/ 2302831 w 2664781"/>
                <a:gd name="connsiteY2" fmla="*/ 1566998 h 2281373"/>
                <a:gd name="connsiteX3" fmla="*/ 1555119 w 2664781"/>
                <a:gd name="connsiteY3" fmla="*/ 119198 h 2281373"/>
                <a:gd name="connsiteX4" fmla="*/ 2664781 w 2664781"/>
                <a:gd name="connsiteY4" fmla="*/ 185873 h 2281373"/>
                <a:gd name="connsiteX0" fmla="*/ 493081 w 2593344"/>
                <a:gd name="connsiteY0" fmla="*/ 2290995 h 2290995"/>
                <a:gd name="connsiteX1" fmla="*/ 116844 w 2593344"/>
                <a:gd name="connsiteY1" fmla="*/ 1576620 h 2290995"/>
                <a:gd name="connsiteX2" fmla="*/ 2302831 w 2593344"/>
                <a:gd name="connsiteY2" fmla="*/ 1576620 h 2290995"/>
                <a:gd name="connsiteX3" fmla="*/ 1555119 w 2593344"/>
                <a:gd name="connsiteY3" fmla="*/ 128820 h 2290995"/>
                <a:gd name="connsiteX4" fmla="*/ 2593344 w 2593344"/>
                <a:gd name="connsiteY4" fmla="*/ 171683 h 2290995"/>
                <a:gd name="connsiteX0" fmla="*/ 493081 w 2597631"/>
                <a:gd name="connsiteY0" fmla="*/ 2252886 h 2252886"/>
                <a:gd name="connsiteX1" fmla="*/ 116844 w 2597631"/>
                <a:gd name="connsiteY1" fmla="*/ 1538511 h 2252886"/>
                <a:gd name="connsiteX2" fmla="*/ 2302831 w 2597631"/>
                <a:gd name="connsiteY2" fmla="*/ 1538511 h 2252886"/>
                <a:gd name="connsiteX3" fmla="*/ 1555119 w 2597631"/>
                <a:gd name="connsiteY3" fmla="*/ 90711 h 2252886"/>
                <a:gd name="connsiteX4" fmla="*/ 2593344 w 2597631"/>
                <a:gd name="connsiteY4" fmla="*/ 133574 h 2252886"/>
                <a:gd name="connsiteX0" fmla="*/ 446546 w 2551096"/>
                <a:gd name="connsiteY0" fmla="*/ 2252886 h 2263108"/>
                <a:gd name="connsiteX1" fmla="*/ 70309 w 2551096"/>
                <a:gd name="connsiteY1" fmla="*/ 1538511 h 2263108"/>
                <a:gd name="connsiteX2" fmla="*/ 2256296 w 2551096"/>
                <a:gd name="connsiteY2" fmla="*/ 1538511 h 2263108"/>
                <a:gd name="connsiteX3" fmla="*/ 1508584 w 2551096"/>
                <a:gd name="connsiteY3" fmla="*/ 90711 h 2263108"/>
                <a:gd name="connsiteX4" fmla="*/ 2546809 w 2551096"/>
                <a:gd name="connsiteY4" fmla="*/ 133574 h 2263108"/>
                <a:gd name="connsiteX0" fmla="*/ 454825 w 2559375"/>
                <a:gd name="connsiteY0" fmla="*/ 2252886 h 2252886"/>
                <a:gd name="connsiteX1" fmla="*/ 78588 w 2559375"/>
                <a:gd name="connsiteY1" fmla="*/ 1538511 h 2252886"/>
                <a:gd name="connsiteX2" fmla="*/ 2264575 w 2559375"/>
                <a:gd name="connsiteY2" fmla="*/ 1538511 h 2252886"/>
                <a:gd name="connsiteX3" fmla="*/ 1516863 w 2559375"/>
                <a:gd name="connsiteY3" fmla="*/ 90711 h 2252886"/>
                <a:gd name="connsiteX4" fmla="*/ 2555088 w 2559375"/>
                <a:gd name="connsiteY4" fmla="*/ 133574 h 225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9375" h="2252886">
                  <a:moveTo>
                    <a:pt x="454825" y="2252886"/>
                  </a:moveTo>
                  <a:cubicBezTo>
                    <a:pt x="439743" y="2236216"/>
                    <a:pt x="-223037" y="1657573"/>
                    <a:pt x="78588" y="1538511"/>
                  </a:cubicBezTo>
                  <a:cubicBezTo>
                    <a:pt x="380213" y="1419449"/>
                    <a:pt x="2024863" y="1779811"/>
                    <a:pt x="2264575" y="1538511"/>
                  </a:cubicBezTo>
                  <a:cubicBezTo>
                    <a:pt x="2504288" y="1297211"/>
                    <a:pt x="1468444" y="324867"/>
                    <a:pt x="1516863" y="90711"/>
                  </a:cubicBezTo>
                  <a:cubicBezTo>
                    <a:pt x="1565282" y="-143445"/>
                    <a:pt x="2635256" y="151829"/>
                    <a:pt x="2555088" y="13357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  <a:scene3d>
              <a:camera prst="orthographicFront">
                <a:rot lat="0" lon="0" rev="2157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6" name="Forme libre 95"/>
            <p:cNvSpPr/>
            <p:nvPr/>
          </p:nvSpPr>
          <p:spPr>
            <a:xfrm>
              <a:off x="6280150" y="1019177"/>
              <a:ext cx="2282825" cy="2251075"/>
            </a:xfrm>
            <a:custGeom>
              <a:avLst/>
              <a:gdLst>
                <a:gd name="connsiteX0" fmla="*/ 0 w 1882775"/>
                <a:gd name="connsiteY0" fmla="*/ 2194687 h 2194687"/>
                <a:gd name="connsiteX1" fmla="*/ 120650 w 1882775"/>
                <a:gd name="connsiteY1" fmla="*/ 1489837 h 2194687"/>
                <a:gd name="connsiteX2" fmla="*/ 396875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20650 w 1882775"/>
                <a:gd name="connsiteY1" fmla="*/ 1489837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728663 w 1882775"/>
                <a:gd name="connsiteY2" fmla="*/ 2052606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309593"/>
                <a:gd name="connsiteX1" fmla="*/ 196850 w 1882775"/>
                <a:gd name="connsiteY1" fmla="*/ 1418399 h 2309593"/>
                <a:gd name="connsiteX2" fmla="*/ 478632 w 1882775"/>
                <a:gd name="connsiteY2" fmla="*/ 2305019 h 2309593"/>
                <a:gd name="connsiteX3" fmla="*/ 654050 w 1882775"/>
                <a:gd name="connsiteY3" fmla="*/ 950087 h 2309593"/>
                <a:gd name="connsiteX4" fmla="*/ 920750 w 1882775"/>
                <a:gd name="connsiteY4" fmla="*/ 1553337 h 2309593"/>
                <a:gd name="connsiteX5" fmla="*/ 1651000 w 1882775"/>
                <a:gd name="connsiteY5" fmla="*/ 13462 h 2309593"/>
                <a:gd name="connsiteX6" fmla="*/ 1689100 w 1882775"/>
                <a:gd name="connsiteY6" fmla="*/ 778637 h 2309593"/>
                <a:gd name="connsiteX7" fmla="*/ 1882775 w 1882775"/>
                <a:gd name="connsiteY7" fmla="*/ 334137 h 2309593"/>
                <a:gd name="connsiteX8" fmla="*/ 1882775 w 1882775"/>
                <a:gd name="connsiteY8" fmla="*/ 334137 h 2309593"/>
                <a:gd name="connsiteX0" fmla="*/ 0 w 1882775"/>
                <a:gd name="connsiteY0" fmla="*/ 2194687 h 2359416"/>
                <a:gd name="connsiteX1" fmla="*/ 196850 w 1882775"/>
                <a:gd name="connsiteY1" fmla="*/ 1418399 h 2359416"/>
                <a:gd name="connsiteX2" fmla="*/ 426245 w 1882775"/>
                <a:gd name="connsiteY2" fmla="*/ 2355025 h 2359416"/>
                <a:gd name="connsiteX3" fmla="*/ 654050 w 1882775"/>
                <a:gd name="connsiteY3" fmla="*/ 950087 h 2359416"/>
                <a:gd name="connsiteX4" fmla="*/ 920750 w 1882775"/>
                <a:gd name="connsiteY4" fmla="*/ 1553337 h 2359416"/>
                <a:gd name="connsiteX5" fmla="*/ 1651000 w 1882775"/>
                <a:gd name="connsiteY5" fmla="*/ 13462 h 2359416"/>
                <a:gd name="connsiteX6" fmla="*/ 1689100 w 1882775"/>
                <a:gd name="connsiteY6" fmla="*/ 778637 h 2359416"/>
                <a:gd name="connsiteX7" fmla="*/ 1882775 w 1882775"/>
                <a:gd name="connsiteY7" fmla="*/ 334137 h 2359416"/>
                <a:gd name="connsiteX8" fmla="*/ 1882775 w 1882775"/>
                <a:gd name="connsiteY8" fmla="*/ 334137 h 2359416"/>
                <a:gd name="connsiteX0" fmla="*/ 0 w 1882775"/>
                <a:gd name="connsiteY0" fmla="*/ 2194687 h 2359060"/>
                <a:gd name="connsiteX1" fmla="*/ 196850 w 1882775"/>
                <a:gd name="connsiteY1" fmla="*/ 1418399 h 2359060"/>
                <a:gd name="connsiteX2" fmla="*/ 426245 w 1882775"/>
                <a:gd name="connsiteY2" fmla="*/ 2355025 h 2359060"/>
                <a:gd name="connsiteX3" fmla="*/ 654050 w 1882775"/>
                <a:gd name="connsiteY3" fmla="*/ 950087 h 2359060"/>
                <a:gd name="connsiteX4" fmla="*/ 920750 w 1882775"/>
                <a:gd name="connsiteY4" fmla="*/ 1553337 h 2359060"/>
                <a:gd name="connsiteX5" fmla="*/ 1651000 w 1882775"/>
                <a:gd name="connsiteY5" fmla="*/ 13462 h 2359060"/>
                <a:gd name="connsiteX6" fmla="*/ 1689100 w 1882775"/>
                <a:gd name="connsiteY6" fmla="*/ 778637 h 2359060"/>
                <a:gd name="connsiteX7" fmla="*/ 1882775 w 1882775"/>
                <a:gd name="connsiteY7" fmla="*/ 334137 h 2359060"/>
                <a:gd name="connsiteX8" fmla="*/ 1882775 w 1882775"/>
                <a:gd name="connsiteY8" fmla="*/ 334137 h 2359060"/>
                <a:gd name="connsiteX0" fmla="*/ 0 w 1882775"/>
                <a:gd name="connsiteY0" fmla="*/ 2194687 h 2359137"/>
                <a:gd name="connsiteX1" fmla="*/ 196850 w 1882775"/>
                <a:gd name="connsiteY1" fmla="*/ 1418399 h 2359137"/>
                <a:gd name="connsiteX2" fmla="*/ 426245 w 1882775"/>
                <a:gd name="connsiteY2" fmla="*/ 2355025 h 2359137"/>
                <a:gd name="connsiteX3" fmla="*/ 654050 w 1882775"/>
                <a:gd name="connsiteY3" fmla="*/ 950087 h 2359137"/>
                <a:gd name="connsiteX4" fmla="*/ 920750 w 1882775"/>
                <a:gd name="connsiteY4" fmla="*/ 1553337 h 2359137"/>
                <a:gd name="connsiteX5" fmla="*/ 1651000 w 1882775"/>
                <a:gd name="connsiteY5" fmla="*/ 13462 h 2359137"/>
                <a:gd name="connsiteX6" fmla="*/ 1689100 w 1882775"/>
                <a:gd name="connsiteY6" fmla="*/ 778637 h 2359137"/>
                <a:gd name="connsiteX7" fmla="*/ 1882775 w 1882775"/>
                <a:gd name="connsiteY7" fmla="*/ 334137 h 2359137"/>
                <a:gd name="connsiteX8" fmla="*/ 1882775 w 1882775"/>
                <a:gd name="connsiteY8" fmla="*/ 334137 h 2359137"/>
                <a:gd name="connsiteX0" fmla="*/ 0 w 1882775"/>
                <a:gd name="connsiteY0" fmla="*/ 2194687 h 2359137"/>
                <a:gd name="connsiteX1" fmla="*/ 196850 w 1882775"/>
                <a:gd name="connsiteY1" fmla="*/ 1418399 h 2359137"/>
                <a:gd name="connsiteX2" fmla="*/ 426245 w 1882775"/>
                <a:gd name="connsiteY2" fmla="*/ 2355025 h 2359137"/>
                <a:gd name="connsiteX3" fmla="*/ 654050 w 1882775"/>
                <a:gd name="connsiteY3" fmla="*/ 950087 h 2359137"/>
                <a:gd name="connsiteX4" fmla="*/ 920750 w 1882775"/>
                <a:gd name="connsiteY4" fmla="*/ 1553337 h 2359137"/>
                <a:gd name="connsiteX5" fmla="*/ 1651000 w 1882775"/>
                <a:gd name="connsiteY5" fmla="*/ 13462 h 2359137"/>
                <a:gd name="connsiteX6" fmla="*/ 1689100 w 1882775"/>
                <a:gd name="connsiteY6" fmla="*/ 778637 h 2359137"/>
                <a:gd name="connsiteX7" fmla="*/ 1882775 w 1882775"/>
                <a:gd name="connsiteY7" fmla="*/ 334137 h 2359137"/>
                <a:gd name="connsiteX8" fmla="*/ 1882775 w 1882775"/>
                <a:gd name="connsiteY8" fmla="*/ 334137 h 2359137"/>
                <a:gd name="connsiteX0" fmla="*/ 0 w 1882775"/>
                <a:gd name="connsiteY0" fmla="*/ 2194687 h 2358311"/>
                <a:gd name="connsiteX1" fmla="*/ 196850 w 1882775"/>
                <a:gd name="connsiteY1" fmla="*/ 1418399 h 2358311"/>
                <a:gd name="connsiteX2" fmla="*/ 426245 w 1882775"/>
                <a:gd name="connsiteY2" fmla="*/ 2355025 h 2358311"/>
                <a:gd name="connsiteX3" fmla="*/ 615950 w 1882775"/>
                <a:gd name="connsiteY3" fmla="*/ 1002475 h 2358311"/>
                <a:gd name="connsiteX4" fmla="*/ 920750 w 1882775"/>
                <a:gd name="connsiteY4" fmla="*/ 1553337 h 2358311"/>
                <a:gd name="connsiteX5" fmla="*/ 1651000 w 1882775"/>
                <a:gd name="connsiteY5" fmla="*/ 13462 h 2358311"/>
                <a:gd name="connsiteX6" fmla="*/ 1689100 w 1882775"/>
                <a:gd name="connsiteY6" fmla="*/ 778637 h 2358311"/>
                <a:gd name="connsiteX7" fmla="*/ 1882775 w 1882775"/>
                <a:gd name="connsiteY7" fmla="*/ 334137 h 2358311"/>
                <a:gd name="connsiteX8" fmla="*/ 1882775 w 1882775"/>
                <a:gd name="connsiteY8" fmla="*/ 334137 h 2358311"/>
                <a:gd name="connsiteX0" fmla="*/ 0 w 1882775"/>
                <a:gd name="connsiteY0" fmla="*/ 2194687 h 2358311"/>
                <a:gd name="connsiteX1" fmla="*/ 196850 w 1882775"/>
                <a:gd name="connsiteY1" fmla="*/ 1418399 h 2358311"/>
                <a:gd name="connsiteX2" fmla="*/ 426245 w 1882775"/>
                <a:gd name="connsiteY2" fmla="*/ 2355025 h 2358311"/>
                <a:gd name="connsiteX3" fmla="*/ 615950 w 1882775"/>
                <a:gd name="connsiteY3" fmla="*/ 1002475 h 2358311"/>
                <a:gd name="connsiteX4" fmla="*/ 920750 w 1882775"/>
                <a:gd name="connsiteY4" fmla="*/ 1553337 h 2358311"/>
                <a:gd name="connsiteX5" fmla="*/ 1651000 w 1882775"/>
                <a:gd name="connsiteY5" fmla="*/ 13462 h 2358311"/>
                <a:gd name="connsiteX6" fmla="*/ 1689100 w 1882775"/>
                <a:gd name="connsiteY6" fmla="*/ 778637 h 2358311"/>
                <a:gd name="connsiteX7" fmla="*/ 1882775 w 1882775"/>
                <a:gd name="connsiteY7" fmla="*/ 334137 h 2358311"/>
                <a:gd name="connsiteX8" fmla="*/ 1882775 w 1882775"/>
                <a:gd name="connsiteY8" fmla="*/ 334137 h 2358311"/>
                <a:gd name="connsiteX0" fmla="*/ 0 w 1882775"/>
                <a:gd name="connsiteY0" fmla="*/ 2199085 h 2362709"/>
                <a:gd name="connsiteX1" fmla="*/ 196850 w 1882775"/>
                <a:gd name="connsiteY1" fmla="*/ 1422797 h 2362709"/>
                <a:gd name="connsiteX2" fmla="*/ 426245 w 1882775"/>
                <a:gd name="connsiteY2" fmla="*/ 2359423 h 2362709"/>
                <a:gd name="connsiteX3" fmla="*/ 615950 w 1882775"/>
                <a:gd name="connsiteY3" fmla="*/ 1006873 h 2362709"/>
                <a:gd name="connsiteX4" fmla="*/ 1106488 w 1882775"/>
                <a:gd name="connsiteY4" fmla="*/ 1693466 h 2362709"/>
                <a:gd name="connsiteX5" fmla="*/ 1651000 w 1882775"/>
                <a:gd name="connsiteY5" fmla="*/ 17860 h 2362709"/>
                <a:gd name="connsiteX6" fmla="*/ 1689100 w 1882775"/>
                <a:gd name="connsiteY6" fmla="*/ 783035 h 2362709"/>
                <a:gd name="connsiteX7" fmla="*/ 1882775 w 1882775"/>
                <a:gd name="connsiteY7" fmla="*/ 338535 h 2362709"/>
                <a:gd name="connsiteX8" fmla="*/ 1882775 w 1882775"/>
                <a:gd name="connsiteY8" fmla="*/ 338535 h 2362709"/>
                <a:gd name="connsiteX0" fmla="*/ 0 w 1882775"/>
                <a:gd name="connsiteY0" fmla="*/ 2199085 h 2362709"/>
                <a:gd name="connsiteX1" fmla="*/ 196850 w 1882775"/>
                <a:gd name="connsiteY1" fmla="*/ 1422797 h 2362709"/>
                <a:gd name="connsiteX2" fmla="*/ 426245 w 1882775"/>
                <a:gd name="connsiteY2" fmla="*/ 2359423 h 2362709"/>
                <a:gd name="connsiteX3" fmla="*/ 615950 w 1882775"/>
                <a:gd name="connsiteY3" fmla="*/ 1006873 h 2362709"/>
                <a:gd name="connsiteX4" fmla="*/ 1106488 w 1882775"/>
                <a:gd name="connsiteY4" fmla="*/ 1693466 h 2362709"/>
                <a:gd name="connsiteX5" fmla="*/ 1651000 w 1882775"/>
                <a:gd name="connsiteY5" fmla="*/ 17860 h 2362709"/>
                <a:gd name="connsiteX6" fmla="*/ 1689100 w 1882775"/>
                <a:gd name="connsiteY6" fmla="*/ 783035 h 2362709"/>
                <a:gd name="connsiteX7" fmla="*/ 1882775 w 1882775"/>
                <a:gd name="connsiteY7" fmla="*/ 338535 h 2362709"/>
                <a:gd name="connsiteX8" fmla="*/ 1882775 w 1882775"/>
                <a:gd name="connsiteY8" fmla="*/ 338535 h 2362709"/>
                <a:gd name="connsiteX0" fmla="*/ 0 w 1882775"/>
                <a:gd name="connsiteY0" fmla="*/ 2198602 h 2362226"/>
                <a:gd name="connsiteX1" fmla="*/ 196850 w 1882775"/>
                <a:gd name="connsiteY1" fmla="*/ 1422314 h 2362226"/>
                <a:gd name="connsiteX2" fmla="*/ 426245 w 1882775"/>
                <a:gd name="connsiteY2" fmla="*/ 2358940 h 2362226"/>
                <a:gd name="connsiteX3" fmla="*/ 615950 w 1882775"/>
                <a:gd name="connsiteY3" fmla="*/ 1006390 h 2362226"/>
                <a:gd name="connsiteX4" fmla="*/ 1108869 w 1882775"/>
                <a:gd name="connsiteY4" fmla="*/ 1678695 h 2362226"/>
                <a:gd name="connsiteX5" fmla="*/ 1651000 w 1882775"/>
                <a:gd name="connsiteY5" fmla="*/ 17377 h 2362226"/>
                <a:gd name="connsiteX6" fmla="*/ 1689100 w 1882775"/>
                <a:gd name="connsiteY6" fmla="*/ 782552 h 2362226"/>
                <a:gd name="connsiteX7" fmla="*/ 1882775 w 1882775"/>
                <a:gd name="connsiteY7" fmla="*/ 338052 h 2362226"/>
                <a:gd name="connsiteX8" fmla="*/ 1882775 w 1882775"/>
                <a:gd name="connsiteY8" fmla="*/ 338052 h 2362226"/>
                <a:gd name="connsiteX0" fmla="*/ 0 w 1882775"/>
                <a:gd name="connsiteY0" fmla="*/ 2198602 h 2362226"/>
                <a:gd name="connsiteX1" fmla="*/ 196850 w 1882775"/>
                <a:gd name="connsiteY1" fmla="*/ 1422314 h 2362226"/>
                <a:gd name="connsiteX2" fmla="*/ 426245 w 1882775"/>
                <a:gd name="connsiteY2" fmla="*/ 2358940 h 2362226"/>
                <a:gd name="connsiteX3" fmla="*/ 615950 w 1882775"/>
                <a:gd name="connsiteY3" fmla="*/ 1006390 h 2362226"/>
                <a:gd name="connsiteX4" fmla="*/ 1108869 w 1882775"/>
                <a:gd name="connsiteY4" fmla="*/ 1678695 h 2362226"/>
                <a:gd name="connsiteX5" fmla="*/ 1651000 w 1882775"/>
                <a:gd name="connsiteY5" fmla="*/ 17377 h 2362226"/>
                <a:gd name="connsiteX6" fmla="*/ 1689100 w 1882775"/>
                <a:gd name="connsiteY6" fmla="*/ 782552 h 2362226"/>
                <a:gd name="connsiteX7" fmla="*/ 1882775 w 1882775"/>
                <a:gd name="connsiteY7" fmla="*/ 338052 h 2362226"/>
                <a:gd name="connsiteX8" fmla="*/ 1882775 w 1882775"/>
                <a:gd name="connsiteY8" fmla="*/ 338052 h 2362226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1108869 w 1882775"/>
                <a:gd name="connsiteY4" fmla="*/ 1340643 h 2024174"/>
                <a:gd name="connsiteX5" fmla="*/ 1262856 w 1882775"/>
                <a:gd name="connsiteY5" fmla="*/ 31750 h 2024174"/>
                <a:gd name="connsiteX6" fmla="*/ 1689100 w 1882775"/>
                <a:gd name="connsiteY6" fmla="*/ 4445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1108869 w 1882775"/>
                <a:gd name="connsiteY4" fmla="*/ 1340643 h 2024174"/>
                <a:gd name="connsiteX5" fmla="*/ 1262856 w 1882775"/>
                <a:gd name="connsiteY5" fmla="*/ 31750 h 2024174"/>
                <a:gd name="connsiteX6" fmla="*/ 1689100 w 1882775"/>
                <a:gd name="connsiteY6" fmla="*/ 4445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929932"/>
                <a:gd name="connsiteY0" fmla="*/ 1860550 h 2024174"/>
                <a:gd name="connsiteX1" fmla="*/ 196850 w 1929932"/>
                <a:gd name="connsiteY1" fmla="*/ 1084262 h 2024174"/>
                <a:gd name="connsiteX2" fmla="*/ 426245 w 1929932"/>
                <a:gd name="connsiteY2" fmla="*/ 2020888 h 2024174"/>
                <a:gd name="connsiteX3" fmla="*/ 615950 w 1929932"/>
                <a:gd name="connsiteY3" fmla="*/ 668338 h 2024174"/>
                <a:gd name="connsiteX4" fmla="*/ 1108869 w 1929932"/>
                <a:gd name="connsiteY4" fmla="*/ 1340643 h 2024174"/>
                <a:gd name="connsiteX5" fmla="*/ 1262856 w 1929932"/>
                <a:gd name="connsiteY5" fmla="*/ 31750 h 2024174"/>
                <a:gd name="connsiteX6" fmla="*/ 1884363 w 1929932"/>
                <a:gd name="connsiteY6" fmla="*/ 577850 h 2024174"/>
                <a:gd name="connsiteX7" fmla="*/ 1882775 w 1929932"/>
                <a:gd name="connsiteY7" fmla="*/ 0 h 2024174"/>
                <a:gd name="connsiteX8" fmla="*/ 1882775 w 1929932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1108869 w 1910885"/>
                <a:gd name="connsiteY4" fmla="*/ 1340643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1108869 w 1910885"/>
                <a:gd name="connsiteY4" fmla="*/ 1340643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808831 w 1910885"/>
                <a:gd name="connsiteY4" fmla="*/ 1638299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262856 w 1882775"/>
                <a:gd name="connsiteY5" fmla="*/ 31750 h 2024174"/>
                <a:gd name="connsiteX6" fmla="*/ 1481931 w 1882775"/>
                <a:gd name="connsiteY6" fmla="*/ 9779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81931 w 1882775"/>
                <a:gd name="connsiteY6" fmla="*/ 9779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73931 w 1882775"/>
                <a:gd name="connsiteY4" fmla="*/ 149224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6506 w 1882775"/>
                <a:gd name="connsiteY5" fmla="*/ 484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673225 w 1882775"/>
                <a:gd name="connsiteY6" fmla="*/ 77073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673225 w 1882775"/>
                <a:gd name="connsiteY6" fmla="*/ 77073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615950 w 1882775"/>
                <a:gd name="connsiteY3" fmla="*/ 668338 h 1860550"/>
                <a:gd name="connsiteX4" fmla="*/ 948531 w 1882775"/>
                <a:gd name="connsiteY4" fmla="*/ 1498599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835025 w 1882775"/>
                <a:gd name="connsiteY3" fmla="*/ 452438 h 1860550"/>
                <a:gd name="connsiteX4" fmla="*/ 948531 w 1882775"/>
                <a:gd name="connsiteY4" fmla="*/ 1498599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835025 w 1882775"/>
                <a:gd name="connsiteY3" fmla="*/ 452438 h 1860550"/>
                <a:gd name="connsiteX4" fmla="*/ 1310481 w 1882775"/>
                <a:gd name="connsiteY4" fmla="*/ 1146174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2138638 h 2138638"/>
                <a:gd name="connsiteX1" fmla="*/ 196850 w 1882775"/>
                <a:gd name="connsiteY1" fmla="*/ 1362350 h 2138638"/>
                <a:gd name="connsiteX2" fmla="*/ 642145 w 1882775"/>
                <a:gd name="connsiteY2" fmla="*/ 2079901 h 2138638"/>
                <a:gd name="connsiteX3" fmla="*/ 835025 w 1882775"/>
                <a:gd name="connsiteY3" fmla="*/ 730526 h 2138638"/>
                <a:gd name="connsiteX4" fmla="*/ 1310481 w 1882775"/>
                <a:gd name="connsiteY4" fmla="*/ 1424262 h 2138638"/>
                <a:gd name="connsiteX5" fmla="*/ 1577181 w 1882775"/>
                <a:gd name="connsiteY5" fmla="*/ 2657 h 2138638"/>
                <a:gd name="connsiteX6" fmla="*/ 1673225 w 1882775"/>
                <a:gd name="connsiteY6" fmla="*/ 1048819 h 2138638"/>
                <a:gd name="connsiteX7" fmla="*/ 1882775 w 1882775"/>
                <a:gd name="connsiteY7" fmla="*/ 278088 h 2138638"/>
                <a:gd name="connsiteX8" fmla="*/ 1882775 w 1882775"/>
                <a:gd name="connsiteY8" fmla="*/ 278088 h 2138638"/>
                <a:gd name="connsiteX0" fmla="*/ 0 w 2102877"/>
                <a:gd name="connsiteY0" fmla="*/ 2151306 h 2151306"/>
                <a:gd name="connsiteX1" fmla="*/ 196850 w 2102877"/>
                <a:gd name="connsiteY1" fmla="*/ 1375018 h 2151306"/>
                <a:gd name="connsiteX2" fmla="*/ 642145 w 2102877"/>
                <a:gd name="connsiteY2" fmla="*/ 2092569 h 2151306"/>
                <a:gd name="connsiteX3" fmla="*/ 835025 w 2102877"/>
                <a:gd name="connsiteY3" fmla="*/ 743194 h 2151306"/>
                <a:gd name="connsiteX4" fmla="*/ 1310481 w 2102877"/>
                <a:gd name="connsiteY4" fmla="*/ 1436930 h 2151306"/>
                <a:gd name="connsiteX5" fmla="*/ 1577181 w 2102877"/>
                <a:gd name="connsiteY5" fmla="*/ 15325 h 2151306"/>
                <a:gd name="connsiteX6" fmla="*/ 2095500 w 2102877"/>
                <a:gd name="connsiteY6" fmla="*/ 661437 h 2151306"/>
                <a:gd name="connsiteX7" fmla="*/ 1882775 w 2102877"/>
                <a:gd name="connsiteY7" fmla="*/ 290756 h 2151306"/>
                <a:gd name="connsiteX8" fmla="*/ 1882775 w 2102877"/>
                <a:gd name="connsiteY8" fmla="*/ 290756 h 2151306"/>
                <a:gd name="connsiteX0" fmla="*/ 0 w 2851150"/>
                <a:gd name="connsiteY0" fmla="*/ 2393950 h 2393950"/>
                <a:gd name="connsiteX1" fmla="*/ 196850 w 2851150"/>
                <a:gd name="connsiteY1" fmla="*/ 1617662 h 2393950"/>
                <a:gd name="connsiteX2" fmla="*/ 642145 w 2851150"/>
                <a:gd name="connsiteY2" fmla="*/ 2335213 h 2393950"/>
                <a:gd name="connsiteX3" fmla="*/ 835025 w 2851150"/>
                <a:gd name="connsiteY3" fmla="*/ 985838 h 2393950"/>
                <a:gd name="connsiteX4" fmla="*/ 1310481 w 2851150"/>
                <a:gd name="connsiteY4" fmla="*/ 1679574 h 2393950"/>
                <a:gd name="connsiteX5" fmla="*/ 1577181 w 2851150"/>
                <a:gd name="connsiteY5" fmla="*/ 257969 h 2393950"/>
                <a:gd name="connsiteX6" fmla="*/ 2095500 w 2851150"/>
                <a:gd name="connsiteY6" fmla="*/ 904081 h 2393950"/>
                <a:gd name="connsiteX7" fmla="*/ 1882775 w 2851150"/>
                <a:gd name="connsiteY7" fmla="*/ 533400 h 2393950"/>
                <a:gd name="connsiteX8" fmla="*/ 2851150 w 2851150"/>
                <a:gd name="connsiteY8" fmla="*/ 0 h 2393950"/>
                <a:gd name="connsiteX0" fmla="*/ 0 w 2851150"/>
                <a:gd name="connsiteY0" fmla="*/ 2393950 h 2393950"/>
                <a:gd name="connsiteX1" fmla="*/ 196850 w 2851150"/>
                <a:gd name="connsiteY1" fmla="*/ 1617662 h 2393950"/>
                <a:gd name="connsiteX2" fmla="*/ 642145 w 2851150"/>
                <a:gd name="connsiteY2" fmla="*/ 2335213 h 2393950"/>
                <a:gd name="connsiteX3" fmla="*/ 835025 w 2851150"/>
                <a:gd name="connsiteY3" fmla="*/ 985838 h 2393950"/>
                <a:gd name="connsiteX4" fmla="*/ 1310481 w 2851150"/>
                <a:gd name="connsiteY4" fmla="*/ 1679574 h 2393950"/>
                <a:gd name="connsiteX5" fmla="*/ 1577181 w 2851150"/>
                <a:gd name="connsiteY5" fmla="*/ 257969 h 2393950"/>
                <a:gd name="connsiteX6" fmla="*/ 2095500 w 2851150"/>
                <a:gd name="connsiteY6" fmla="*/ 904081 h 2393950"/>
                <a:gd name="connsiteX7" fmla="*/ 2286000 w 2851150"/>
                <a:gd name="connsiteY7" fmla="*/ 117475 h 2393950"/>
                <a:gd name="connsiteX8" fmla="*/ 2851150 w 2851150"/>
                <a:gd name="connsiteY8" fmla="*/ 0 h 2393950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32000 w 2286000"/>
                <a:gd name="connsiteY6" fmla="*/ 94535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1974850 w 2286000"/>
                <a:gd name="connsiteY6" fmla="*/ 970756 h 2276475"/>
                <a:gd name="connsiteX7" fmla="*/ 2286000 w 2286000"/>
                <a:gd name="connsiteY7" fmla="*/ 0 h 22764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2825" h="2251075">
                  <a:moveTo>
                    <a:pt x="0" y="2251075"/>
                  </a:moveTo>
                  <a:cubicBezTo>
                    <a:pt x="30427" y="2036497"/>
                    <a:pt x="89826" y="1484576"/>
                    <a:pt x="196850" y="1474787"/>
                  </a:cubicBezTo>
                  <a:cubicBezTo>
                    <a:pt x="303874" y="1464998"/>
                    <a:pt x="535782" y="2297642"/>
                    <a:pt x="642145" y="2192338"/>
                  </a:cubicBezTo>
                  <a:cubicBezTo>
                    <a:pt x="748508" y="2087034"/>
                    <a:pt x="723636" y="952236"/>
                    <a:pt x="835025" y="842963"/>
                  </a:cubicBezTo>
                  <a:cubicBezTo>
                    <a:pt x="946414" y="733690"/>
                    <a:pt x="1186788" y="1658011"/>
                    <a:pt x="1310481" y="1536699"/>
                  </a:cubicBezTo>
                  <a:cubicBezTo>
                    <a:pt x="1434174" y="1415387"/>
                    <a:pt x="1466453" y="213651"/>
                    <a:pt x="1577181" y="115094"/>
                  </a:cubicBezTo>
                  <a:cubicBezTo>
                    <a:pt x="1687909" y="16537"/>
                    <a:pt x="1857243" y="964538"/>
                    <a:pt x="1974850" y="945356"/>
                  </a:cubicBezTo>
                  <a:cubicBezTo>
                    <a:pt x="2092457" y="926174"/>
                    <a:pt x="2233083" y="284030"/>
                    <a:pt x="2282825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grpSp>
        <p:nvGrpSpPr>
          <p:cNvPr id="224" name="Groupe 223"/>
          <p:cNvGrpSpPr/>
          <p:nvPr/>
        </p:nvGrpSpPr>
        <p:grpSpPr>
          <a:xfrm>
            <a:off x="5839620" y="1847876"/>
            <a:ext cx="1299572" cy="1373955"/>
            <a:chOff x="5839620" y="1847876"/>
            <a:chExt cx="1299572" cy="1373955"/>
          </a:xfrm>
        </p:grpSpPr>
        <p:sp>
          <p:nvSpPr>
            <p:cNvPr id="198" name="Forme libre 197"/>
            <p:cNvSpPr/>
            <p:nvPr/>
          </p:nvSpPr>
          <p:spPr>
            <a:xfrm>
              <a:off x="5839620" y="2488170"/>
              <a:ext cx="1294606" cy="658255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2066"/>
                <a:gd name="connsiteY0" fmla="*/ 1123950 h 1203327"/>
                <a:gd name="connsiteX1" fmla="*/ 187325 w 1302066"/>
                <a:gd name="connsiteY1" fmla="*/ 661987 h 1203327"/>
                <a:gd name="connsiteX2" fmla="*/ 644525 w 1302066"/>
                <a:gd name="connsiteY2" fmla="*/ 466725 h 1203327"/>
                <a:gd name="connsiteX3" fmla="*/ 1080294 w 1302066"/>
                <a:gd name="connsiteY3" fmla="*/ 595312 h 1203327"/>
                <a:gd name="connsiteX4" fmla="*/ 1301750 w 1302066"/>
                <a:gd name="connsiteY4" fmla="*/ 946150 h 1203327"/>
                <a:gd name="connsiteX5" fmla="*/ 1263649 w 1302066"/>
                <a:gd name="connsiteY5" fmla="*/ 1132683 h 1203327"/>
                <a:gd name="connsiteX6" fmla="*/ 1069975 w 1302066"/>
                <a:gd name="connsiteY6" fmla="*/ 1203325 h 1203327"/>
                <a:gd name="connsiteX7" fmla="*/ 733425 w 1302066"/>
                <a:gd name="connsiteY7" fmla="*/ 809625 h 1203327"/>
                <a:gd name="connsiteX8" fmla="*/ 796925 w 1302066"/>
                <a:gd name="connsiteY8" fmla="*/ 352425 h 1203327"/>
                <a:gd name="connsiteX9" fmla="*/ 992188 w 1302066"/>
                <a:gd name="connsiteY9" fmla="*/ 0 h 1203327"/>
                <a:gd name="connsiteX0" fmla="*/ 0 w 1302066"/>
                <a:gd name="connsiteY0" fmla="*/ 771525 h 850902"/>
                <a:gd name="connsiteX1" fmla="*/ 187325 w 1302066"/>
                <a:gd name="connsiteY1" fmla="*/ 309562 h 850902"/>
                <a:gd name="connsiteX2" fmla="*/ 644525 w 1302066"/>
                <a:gd name="connsiteY2" fmla="*/ 114300 h 850902"/>
                <a:gd name="connsiteX3" fmla="*/ 1080294 w 1302066"/>
                <a:gd name="connsiteY3" fmla="*/ 242887 h 850902"/>
                <a:gd name="connsiteX4" fmla="*/ 1301750 w 1302066"/>
                <a:gd name="connsiteY4" fmla="*/ 593725 h 850902"/>
                <a:gd name="connsiteX5" fmla="*/ 1263649 w 1302066"/>
                <a:gd name="connsiteY5" fmla="*/ 780258 h 850902"/>
                <a:gd name="connsiteX6" fmla="*/ 1069975 w 1302066"/>
                <a:gd name="connsiteY6" fmla="*/ 850900 h 850902"/>
                <a:gd name="connsiteX7" fmla="*/ 733425 w 1302066"/>
                <a:gd name="connsiteY7" fmla="*/ 457200 h 850902"/>
                <a:gd name="connsiteX8" fmla="*/ 796925 w 1302066"/>
                <a:gd name="connsiteY8" fmla="*/ 0 h 850902"/>
                <a:gd name="connsiteX0" fmla="*/ 0 w 1302066"/>
                <a:gd name="connsiteY0" fmla="*/ 658255 h 737632"/>
                <a:gd name="connsiteX1" fmla="*/ 187325 w 1302066"/>
                <a:gd name="connsiteY1" fmla="*/ 196292 h 737632"/>
                <a:gd name="connsiteX2" fmla="*/ 644525 w 1302066"/>
                <a:gd name="connsiteY2" fmla="*/ 1030 h 737632"/>
                <a:gd name="connsiteX3" fmla="*/ 1080294 w 1302066"/>
                <a:gd name="connsiteY3" fmla="*/ 129617 h 737632"/>
                <a:gd name="connsiteX4" fmla="*/ 1301750 w 1302066"/>
                <a:gd name="connsiteY4" fmla="*/ 480455 h 737632"/>
                <a:gd name="connsiteX5" fmla="*/ 1263649 w 1302066"/>
                <a:gd name="connsiteY5" fmla="*/ 666988 h 737632"/>
                <a:gd name="connsiteX6" fmla="*/ 1069975 w 1302066"/>
                <a:gd name="connsiteY6" fmla="*/ 737630 h 737632"/>
                <a:gd name="connsiteX7" fmla="*/ 733425 w 1302066"/>
                <a:gd name="connsiteY7" fmla="*/ 343930 h 737632"/>
                <a:gd name="connsiteX0" fmla="*/ 0 w 1302066"/>
                <a:gd name="connsiteY0" fmla="*/ 658255 h 737630"/>
                <a:gd name="connsiteX1" fmla="*/ 187325 w 1302066"/>
                <a:gd name="connsiteY1" fmla="*/ 196292 h 737630"/>
                <a:gd name="connsiteX2" fmla="*/ 644525 w 1302066"/>
                <a:gd name="connsiteY2" fmla="*/ 1030 h 737630"/>
                <a:gd name="connsiteX3" fmla="*/ 1080294 w 1302066"/>
                <a:gd name="connsiteY3" fmla="*/ 129617 h 737630"/>
                <a:gd name="connsiteX4" fmla="*/ 1301750 w 1302066"/>
                <a:gd name="connsiteY4" fmla="*/ 480455 h 737630"/>
                <a:gd name="connsiteX5" fmla="*/ 1263649 w 1302066"/>
                <a:gd name="connsiteY5" fmla="*/ 666988 h 737630"/>
                <a:gd name="connsiteX6" fmla="*/ 1069975 w 1302066"/>
                <a:gd name="connsiteY6" fmla="*/ 737630 h 737630"/>
                <a:gd name="connsiteX0" fmla="*/ 0 w 1302066"/>
                <a:gd name="connsiteY0" fmla="*/ 658255 h 666988"/>
                <a:gd name="connsiteX1" fmla="*/ 187325 w 1302066"/>
                <a:gd name="connsiteY1" fmla="*/ 196292 h 666988"/>
                <a:gd name="connsiteX2" fmla="*/ 644525 w 1302066"/>
                <a:gd name="connsiteY2" fmla="*/ 1030 h 666988"/>
                <a:gd name="connsiteX3" fmla="*/ 1080294 w 1302066"/>
                <a:gd name="connsiteY3" fmla="*/ 129617 h 666988"/>
                <a:gd name="connsiteX4" fmla="*/ 1301750 w 1302066"/>
                <a:gd name="connsiteY4" fmla="*/ 480455 h 666988"/>
                <a:gd name="connsiteX5" fmla="*/ 1263649 w 1302066"/>
                <a:gd name="connsiteY5" fmla="*/ 666988 h 666988"/>
                <a:gd name="connsiteX0" fmla="*/ 0 w 1301750"/>
                <a:gd name="connsiteY0" fmla="*/ 658255 h 658255"/>
                <a:gd name="connsiteX1" fmla="*/ 187325 w 1301750"/>
                <a:gd name="connsiteY1" fmla="*/ 196292 h 658255"/>
                <a:gd name="connsiteX2" fmla="*/ 644525 w 1301750"/>
                <a:gd name="connsiteY2" fmla="*/ 1030 h 658255"/>
                <a:gd name="connsiteX3" fmla="*/ 1080294 w 1301750"/>
                <a:gd name="connsiteY3" fmla="*/ 129617 h 658255"/>
                <a:gd name="connsiteX4" fmla="*/ 1301750 w 1301750"/>
                <a:gd name="connsiteY4" fmla="*/ 480455 h 658255"/>
                <a:gd name="connsiteX0" fmla="*/ 0 w 1294606"/>
                <a:gd name="connsiteY0" fmla="*/ 658255 h 658255"/>
                <a:gd name="connsiteX1" fmla="*/ 180181 w 1294606"/>
                <a:gd name="connsiteY1" fmla="*/ 196292 h 658255"/>
                <a:gd name="connsiteX2" fmla="*/ 637381 w 1294606"/>
                <a:gd name="connsiteY2" fmla="*/ 1030 h 658255"/>
                <a:gd name="connsiteX3" fmla="*/ 1073150 w 1294606"/>
                <a:gd name="connsiteY3" fmla="*/ 129617 h 658255"/>
                <a:gd name="connsiteX4" fmla="*/ 1294606 w 1294606"/>
                <a:gd name="connsiteY4" fmla="*/ 480455 h 6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606" h="658255">
                  <a:moveTo>
                    <a:pt x="0" y="658255"/>
                  </a:moveTo>
                  <a:cubicBezTo>
                    <a:pt x="1852" y="491567"/>
                    <a:pt x="73951" y="305829"/>
                    <a:pt x="180181" y="196292"/>
                  </a:cubicBezTo>
                  <a:cubicBezTo>
                    <a:pt x="286411" y="86755"/>
                    <a:pt x="488553" y="12142"/>
                    <a:pt x="637381" y="1030"/>
                  </a:cubicBezTo>
                  <a:cubicBezTo>
                    <a:pt x="786209" y="-10082"/>
                    <a:pt x="982663" y="71145"/>
                    <a:pt x="1073150" y="129617"/>
                  </a:cubicBezTo>
                  <a:cubicBezTo>
                    <a:pt x="1163637" y="188089"/>
                    <a:pt x="1295004" y="378986"/>
                    <a:pt x="1294606" y="480455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240" name="Forme libre 239"/>
            <p:cNvSpPr/>
            <p:nvPr/>
          </p:nvSpPr>
          <p:spPr>
            <a:xfrm>
              <a:off x="6564666" y="1847876"/>
              <a:ext cx="574526" cy="1370806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116805"/>
                <a:gd name="connsiteY0" fmla="*/ 829468 h 1370808"/>
                <a:gd name="connsiteX1" fmla="*/ 457200 w 1116805"/>
                <a:gd name="connsiteY1" fmla="*/ 634206 h 1370808"/>
                <a:gd name="connsiteX2" fmla="*/ 892969 w 1116805"/>
                <a:gd name="connsiteY2" fmla="*/ 762793 h 1370808"/>
                <a:gd name="connsiteX3" fmla="*/ 1114425 w 1116805"/>
                <a:gd name="connsiteY3" fmla="*/ 1113631 h 1370808"/>
                <a:gd name="connsiteX4" fmla="*/ 1076324 w 1116805"/>
                <a:gd name="connsiteY4" fmla="*/ 1300164 h 1370808"/>
                <a:gd name="connsiteX5" fmla="*/ 882650 w 1116805"/>
                <a:gd name="connsiteY5" fmla="*/ 1370806 h 1370808"/>
                <a:gd name="connsiteX6" fmla="*/ 546100 w 1116805"/>
                <a:gd name="connsiteY6" fmla="*/ 977106 h 1370808"/>
                <a:gd name="connsiteX7" fmla="*/ 609600 w 1116805"/>
                <a:gd name="connsiteY7" fmla="*/ 519906 h 1370808"/>
                <a:gd name="connsiteX8" fmla="*/ 804863 w 1116805"/>
                <a:gd name="connsiteY8" fmla="*/ 167481 h 1370808"/>
                <a:gd name="connsiteX9" fmla="*/ 1116805 w 1116805"/>
                <a:gd name="connsiteY9" fmla="*/ 0 h 1370808"/>
                <a:gd name="connsiteX0" fmla="*/ 0 w 659605"/>
                <a:gd name="connsiteY0" fmla="*/ 634206 h 1370808"/>
                <a:gd name="connsiteX1" fmla="*/ 435769 w 659605"/>
                <a:gd name="connsiteY1" fmla="*/ 762793 h 1370808"/>
                <a:gd name="connsiteX2" fmla="*/ 657225 w 659605"/>
                <a:gd name="connsiteY2" fmla="*/ 1113631 h 1370808"/>
                <a:gd name="connsiteX3" fmla="*/ 619124 w 659605"/>
                <a:gd name="connsiteY3" fmla="*/ 1300164 h 1370808"/>
                <a:gd name="connsiteX4" fmla="*/ 425450 w 659605"/>
                <a:gd name="connsiteY4" fmla="*/ 1370806 h 1370808"/>
                <a:gd name="connsiteX5" fmla="*/ 88900 w 659605"/>
                <a:gd name="connsiteY5" fmla="*/ 977106 h 1370808"/>
                <a:gd name="connsiteX6" fmla="*/ 152400 w 659605"/>
                <a:gd name="connsiteY6" fmla="*/ 519906 h 1370808"/>
                <a:gd name="connsiteX7" fmla="*/ 347663 w 659605"/>
                <a:gd name="connsiteY7" fmla="*/ 167481 h 1370808"/>
                <a:gd name="connsiteX8" fmla="*/ 659605 w 659605"/>
                <a:gd name="connsiteY8" fmla="*/ 0 h 1370808"/>
                <a:gd name="connsiteX0" fmla="*/ 352177 w 576013"/>
                <a:gd name="connsiteY0" fmla="*/ 762793 h 1370808"/>
                <a:gd name="connsiteX1" fmla="*/ 573633 w 576013"/>
                <a:gd name="connsiteY1" fmla="*/ 1113631 h 1370808"/>
                <a:gd name="connsiteX2" fmla="*/ 535532 w 576013"/>
                <a:gd name="connsiteY2" fmla="*/ 1300164 h 1370808"/>
                <a:gd name="connsiteX3" fmla="*/ 341858 w 576013"/>
                <a:gd name="connsiteY3" fmla="*/ 1370806 h 1370808"/>
                <a:gd name="connsiteX4" fmla="*/ 5308 w 576013"/>
                <a:gd name="connsiteY4" fmla="*/ 977106 h 1370808"/>
                <a:gd name="connsiteX5" fmla="*/ 68808 w 576013"/>
                <a:gd name="connsiteY5" fmla="*/ 519906 h 1370808"/>
                <a:gd name="connsiteX6" fmla="*/ 264071 w 576013"/>
                <a:gd name="connsiteY6" fmla="*/ 167481 h 1370808"/>
                <a:gd name="connsiteX7" fmla="*/ 576013 w 576013"/>
                <a:gd name="connsiteY7" fmla="*/ 0 h 1370808"/>
                <a:gd name="connsiteX0" fmla="*/ 573633 w 576013"/>
                <a:gd name="connsiteY0" fmla="*/ 1113631 h 1370808"/>
                <a:gd name="connsiteX1" fmla="*/ 535532 w 576013"/>
                <a:gd name="connsiteY1" fmla="*/ 1300164 h 1370808"/>
                <a:gd name="connsiteX2" fmla="*/ 341858 w 576013"/>
                <a:gd name="connsiteY2" fmla="*/ 1370806 h 1370808"/>
                <a:gd name="connsiteX3" fmla="*/ 5308 w 576013"/>
                <a:gd name="connsiteY3" fmla="*/ 977106 h 1370808"/>
                <a:gd name="connsiteX4" fmla="*/ 68808 w 576013"/>
                <a:gd name="connsiteY4" fmla="*/ 519906 h 1370808"/>
                <a:gd name="connsiteX5" fmla="*/ 264071 w 576013"/>
                <a:gd name="connsiteY5" fmla="*/ 167481 h 1370808"/>
                <a:gd name="connsiteX6" fmla="*/ 576013 w 576013"/>
                <a:gd name="connsiteY6" fmla="*/ 0 h 1370808"/>
                <a:gd name="connsiteX0" fmla="*/ 535532 w 576013"/>
                <a:gd name="connsiteY0" fmla="*/ 1300164 h 1370808"/>
                <a:gd name="connsiteX1" fmla="*/ 341858 w 576013"/>
                <a:gd name="connsiteY1" fmla="*/ 1370806 h 1370808"/>
                <a:gd name="connsiteX2" fmla="*/ 5308 w 576013"/>
                <a:gd name="connsiteY2" fmla="*/ 977106 h 1370808"/>
                <a:gd name="connsiteX3" fmla="*/ 68808 w 576013"/>
                <a:gd name="connsiteY3" fmla="*/ 519906 h 1370808"/>
                <a:gd name="connsiteX4" fmla="*/ 264071 w 576013"/>
                <a:gd name="connsiteY4" fmla="*/ 167481 h 1370808"/>
                <a:gd name="connsiteX5" fmla="*/ 576013 w 576013"/>
                <a:gd name="connsiteY5" fmla="*/ 0 h 1370808"/>
                <a:gd name="connsiteX0" fmla="*/ 341858 w 576013"/>
                <a:gd name="connsiteY0" fmla="*/ 1370806 h 1370808"/>
                <a:gd name="connsiteX1" fmla="*/ 5308 w 576013"/>
                <a:gd name="connsiteY1" fmla="*/ 977106 h 1370808"/>
                <a:gd name="connsiteX2" fmla="*/ 68808 w 576013"/>
                <a:gd name="connsiteY2" fmla="*/ 519906 h 1370808"/>
                <a:gd name="connsiteX3" fmla="*/ 264071 w 576013"/>
                <a:gd name="connsiteY3" fmla="*/ 167481 h 1370808"/>
                <a:gd name="connsiteX4" fmla="*/ 576013 w 576013"/>
                <a:gd name="connsiteY4" fmla="*/ 0 h 1370808"/>
                <a:gd name="connsiteX0" fmla="*/ 341858 w 576013"/>
                <a:gd name="connsiteY0" fmla="*/ 1370806 h 1370806"/>
                <a:gd name="connsiteX1" fmla="*/ 5308 w 576013"/>
                <a:gd name="connsiteY1" fmla="*/ 977106 h 1370806"/>
                <a:gd name="connsiteX2" fmla="*/ 68808 w 576013"/>
                <a:gd name="connsiteY2" fmla="*/ 519906 h 1370806"/>
                <a:gd name="connsiteX3" fmla="*/ 264071 w 576013"/>
                <a:gd name="connsiteY3" fmla="*/ 167481 h 1370806"/>
                <a:gd name="connsiteX4" fmla="*/ 576013 w 576013"/>
                <a:gd name="connsiteY4" fmla="*/ 0 h 1370806"/>
                <a:gd name="connsiteX0" fmla="*/ 335473 w 569628"/>
                <a:gd name="connsiteY0" fmla="*/ 1370806 h 1370806"/>
                <a:gd name="connsiteX1" fmla="*/ 5870 w 569628"/>
                <a:gd name="connsiteY1" fmla="*/ 984250 h 1370806"/>
                <a:gd name="connsiteX2" fmla="*/ 62423 w 569628"/>
                <a:gd name="connsiteY2" fmla="*/ 519906 h 1370806"/>
                <a:gd name="connsiteX3" fmla="*/ 257686 w 569628"/>
                <a:gd name="connsiteY3" fmla="*/ 167481 h 1370806"/>
                <a:gd name="connsiteX4" fmla="*/ 569628 w 569628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24819 w 558974"/>
                <a:gd name="connsiteY0" fmla="*/ 1370806 h 1370806"/>
                <a:gd name="connsiteX1" fmla="*/ 6794 w 558974"/>
                <a:gd name="connsiteY1" fmla="*/ 977106 h 1370806"/>
                <a:gd name="connsiteX2" fmla="*/ 51769 w 558974"/>
                <a:gd name="connsiteY2" fmla="*/ 519906 h 1370806"/>
                <a:gd name="connsiteX3" fmla="*/ 233137 w 558974"/>
                <a:gd name="connsiteY3" fmla="*/ 181769 h 1370806"/>
                <a:gd name="connsiteX4" fmla="*/ 558974 w 558974"/>
                <a:gd name="connsiteY4" fmla="*/ 0 h 1370806"/>
                <a:gd name="connsiteX0" fmla="*/ 324539 w 558694"/>
                <a:gd name="connsiteY0" fmla="*/ 1370806 h 1370806"/>
                <a:gd name="connsiteX1" fmla="*/ 6514 w 558694"/>
                <a:gd name="connsiteY1" fmla="*/ 977106 h 1370806"/>
                <a:gd name="connsiteX2" fmla="*/ 51489 w 558694"/>
                <a:gd name="connsiteY2" fmla="*/ 519906 h 1370806"/>
                <a:gd name="connsiteX3" fmla="*/ 232857 w 558694"/>
                <a:gd name="connsiteY3" fmla="*/ 181769 h 1370806"/>
                <a:gd name="connsiteX4" fmla="*/ 558694 w 558694"/>
                <a:gd name="connsiteY4" fmla="*/ 0 h 137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694" h="1370806">
                  <a:moveTo>
                    <a:pt x="324539" y="1370806"/>
                  </a:moveTo>
                  <a:cubicBezTo>
                    <a:pt x="152825" y="1369351"/>
                    <a:pt x="26622" y="1153848"/>
                    <a:pt x="6514" y="977106"/>
                  </a:cubicBezTo>
                  <a:cubicBezTo>
                    <a:pt x="-13594" y="800364"/>
                    <a:pt x="16081" y="652462"/>
                    <a:pt x="51489" y="519906"/>
                  </a:cubicBezTo>
                  <a:cubicBezTo>
                    <a:pt x="86897" y="387350"/>
                    <a:pt x="176635" y="237464"/>
                    <a:pt x="232857" y="181769"/>
                  </a:cubicBezTo>
                  <a:cubicBezTo>
                    <a:pt x="289079" y="126074"/>
                    <a:pt x="311540" y="76365"/>
                    <a:pt x="558694" y="0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10" name="Forme libre 209"/>
            <p:cNvSpPr/>
            <p:nvPr/>
          </p:nvSpPr>
          <p:spPr>
            <a:xfrm>
              <a:off x="6898481" y="2964656"/>
              <a:ext cx="238872" cy="257175"/>
            </a:xfrm>
            <a:custGeom>
              <a:avLst/>
              <a:gdLst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872" h="257175">
                  <a:moveTo>
                    <a:pt x="235744" y="0"/>
                  </a:moveTo>
                  <a:cubicBezTo>
                    <a:pt x="240506" y="33933"/>
                    <a:pt x="240507" y="77391"/>
                    <a:pt x="230982" y="104775"/>
                  </a:cubicBezTo>
                  <a:cubicBezTo>
                    <a:pt x="221457" y="132159"/>
                    <a:pt x="205185" y="188913"/>
                    <a:pt x="150019" y="221457"/>
                  </a:cubicBezTo>
                  <a:cubicBezTo>
                    <a:pt x="94853" y="254001"/>
                    <a:pt x="55761" y="252016"/>
                    <a:pt x="0" y="257175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grpSp>
        <p:nvGrpSpPr>
          <p:cNvPr id="225" name="Groupe 224"/>
          <p:cNvGrpSpPr/>
          <p:nvPr/>
        </p:nvGrpSpPr>
        <p:grpSpPr>
          <a:xfrm>
            <a:off x="5842253" y="2493964"/>
            <a:ext cx="1291972" cy="773100"/>
            <a:chOff x="5842253" y="2493964"/>
            <a:chExt cx="1291972" cy="773100"/>
          </a:xfrm>
        </p:grpSpPr>
        <p:cxnSp>
          <p:nvCxnSpPr>
            <p:cNvPr id="106" name="Connecteur droit avec flèche 105"/>
            <p:cNvCxnSpPr/>
            <p:nvPr/>
          </p:nvCxnSpPr>
          <p:spPr>
            <a:xfrm flipH="1" flipV="1">
              <a:off x="5842253" y="3140869"/>
              <a:ext cx="437899" cy="126195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Connecteur droit avec flèche 193"/>
            <p:cNvCxnSpPr/>
            <p:nvPr/>
          </p:nvCxnSpPr>
          <p:spPr>
            <a:xfrm flipH="1" flipV="1">
              <a:off x="5877484" y="2959831"/>
              <a:ext cx="430323" cy="276208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0" name="Connecteur droit avec flèche 199"/>
            <p:cNvCxnSpPr/>
            <p:nvPr/>
          </p:nvCxnSpPr>
          <p:spPr>
            <a:xfrm flipH="1" flipV="1">
              <a:off x="5947445" y="2778793"/>
              <a:ext cx="402197" cy="42303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Connecteur droit avec flèche 200"/>
            <p:cNvCxnSpPr/>
            <p:nvPr/>
          </p:nvCxnSpPr>
          <p:spPr>
            <a:xfrm flipH="1" flipV="1">
              <a:off x="6113363" y="2616869"/>
              <a:ext cx="274113" cy="543144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Connecteur droit avec flèche 201"/>
            <p:cNvCxnSpPr/>
            <p:nvPr/>
          </p:nvCxnSpPr>
          <p:spPr>
            <a:xfrm flipH="1" flipV="1">
              <a:off x="6291716" y="2533279"/>
              <a:ext cx="126607" cy="593523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3" name="Connecteur droit avec flèche 202"/>
            <p:cNvCxnSpPr>
              <a:endCxn id="96" idx="1"/>
            </p:cNvCxnSpPr>
            <p:nvPr/>
          </p:nvCxnSpPr>
          <p:spPr>
            <a:xfrm flipV="1">
              <a:off x="6463142" y="2493964"/>
              <a:ext cx="13858" cy="5885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Connecteur droit avec flèche 204"/>
            <p:cNvCxnSpPr/>
            <p:nvPr/>
          </p:nvCxnSpPr>
          <p:spPr>
            <a:xfrm flipV="1">
              <a:off x="6516732" y="2514600"/>
              <a:ext cx="158450" cy="51376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6" name="Connecteur droit avec flèche 205"/>
            <p:cNvCxnSpPr/>
            <p:nvPr/>
          </p:nvCxnSpPr>
          <p:spPr>
            <a:xfrm flipV="1">
              <a:off x="6570323" y="2586072"/>
              <a:ext cx="281606" cy="39897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Connecteur droit avec flèche 206"/>
            <p:cNvCxnSpPr/>
            <p:nvPr/>
          </p:nvCxnSpPr>
          <p:spPr>
            <a:xfrm flipV="1">
              <a:off x="6635326" y="2756826"/>
              <a:ext cx="403407" cy="1616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Connecteur droit avec flèche 207"/>
            <p:cNvCxnSpPr>
              <a:endCxn id="210" idx="0"/>
            </p:cNvCxnSpPr>
            <p:nvPr/>
          </p:nvCxnSpPr>
          <p:spPr>
            <a:xfrm>
              <a:off x="6684381" y="2862103"/>
              <a:ext cx="449844" cy="102553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2" name="Groupe 261"/>
          <p:cNvGrpSpPr/>
          <p:nvPr/>
        </p:nvGrpSpPr>
        <p:grpSpPr>
          <a:xfrm>
            <a:off x="1139354" y="3578500"/>
            <a:ext cx="1299572" cy="1373955"/>
            <a:chOff x="5839620" y="1847876"/>
            <a:chExt cx="1299572" cy="1373955"/>
          </a:xfrm>
        </p:grpSpPr>
        <p:sp>
          <p:nvSpPr>
            <p:cNvPr id="263" name="Forme libre 262"/>
            <p:cNvSpPr/>
            <p:nvPr/>
          </p:nvSpPr>
          <p:spPr>
            <a:xfrm>
              <a:off x="5839620" y="2488170"/>
              <a:ext cx="1294606" cy="658255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2066"/>
                <a:gd name="connsiteY0" fmla="*/ 1123950 h 1203327"/>
                <a:gd name="connsiteX1" fmla="*/ 187325 w 1302066"/>
                <a:gd name="connsiteY1" fmla="*/ 661987 h 1203327"/>
                <a:gd name="connsiteX2" fmla="*/ 644525 w 1302066"/>
                <a:gd name="connsiteY2" fmla="*/ 466725 h 1203327"/>
                <a:gd name="connsiteX3" fmla="*/ 1080294 w 1302066"/>
                <a:gd name="connsiteY3" fmla="*/ 595312 h 1203327"/>
                <a:gd name="connsiteX4" fmla="*/ 1301750 w 1302066"/>
                <a:gd name="connsiteY4" fmla="*/ 946150 h 1203327"/>
                <a:gd name="connsiteX5" fmla="*/ 1263649 w 1302066"/>
                <a:gd name="connsiteY5" fmla="*/ 1132683 h 1203327"/>
                <a:gd name="connsiteX6" fmla="*/ 1069975 w 1302066"/>
                <a:gd name="connsiteY6" fmla="*/ 1203325 h 1203327"/>
                <a:gd name="connsiteX7" fmla="*/ 733425 w 1302066"/>
                <a:gd name="connsiteY7" fmla="*/ 809625 h 1203327"/>
                <a:gd name="connsiteX8" fmla="*/ 796925 w 1302066"/>
                <a:gd name="connsiteY8" fmla="*/ 352425 h 1203327"/>
                <a:gd name="connsiteX9" fmla="*/ 992188 w 1302066"/>
                <a:gd name="connsiteY9" fmla="*/ 0 h 1203327"/>
                <a:gd name="connsiteX0" fmla="*/ 0 w 1302066"/>
                <a:gd name="connsiteY0" fmla="*/ 771525 h 850902"/>
                <a:gd name="connsiteX1" fmla="*/ 187325 w 1302066"/>
                <a:gd name="connsiteY1" fmla="*/ 309562 h 850902"/>
                <a:gd name="connsiteX2" fmla="*/ 644525 w 1302066"/>
                <a:gd name="connsiteY2" fmla="*/ 114300 h 850902"/>
                <a:gd name="connsiteX3" fmla="*/ 1080294 w 1302066"/>
                <a:gd name="connsiteY3" fmla="*/ 242887 h 850902"/>
                <a:gd name="connsiteX4" fmla="*/ 1301750 w 1302066"/>
                <a:gd name="connsiteY4" fmla="*/ 593725 h 850902"/>
                <a:gd name="connsiteX5" fmla="*/ 1263649 w 1302066"/>
                <a:gd name="connsiteY5" fmla="*/ 780258 h 850902"/>
                <a:gd name="connsiteX6" fmla="*/ 1069975 w 1302066"/>
                <a:gd name="connsiteY6" fmla="*/ 850900 h 850902"/>
                <a:gd name="connsiteX7" fmla="*/ 733425 w 1302066"/>
                <a:gd name="connsiteY7" fmla="*/ 457200 h 850902"/>
                <a:gd name="connsiteX8" fmla="*/ 796925 w 1302066"/>
                <a:gd name="connsiteY8" fmla="*/ 0 h 850902"/>
                <a:gd name="connsiteX0" fmla="*/ 0 w 1302066"/>
                <a:gd name="connsiteY0" fmla="*/ 658255 h 737632"/>
                <a:gd name="connsiteX1" fmla="*/ 187325 w 1302066"/>
                <a:gd name="connsiteY1" fmla="*/ 196292 h 737632"/>
                <a:gd name="connsiteX2" fmla="*/ 644525 w 1302066"/>
                <a:gd name="connsiteY2" fmla="*/ 1030 h 737632"/>
                <a:gd name="connsiteX3" fmla="*/ 1080294 w 1302066"/>
                <a:gd name="connsiteY3" fmla="*/ 129617 h 737632"/>
                <a:gd name="connsiteX4" fmla="*/ 1301750 w 1302066"/>
                <a:gd name="connsiteY4" fmla="*/ 480455 h 737632"/>
                <a:gd name="connsiteX5" fmla="*/ 1263649 w 1302066"/>
                <a:gd name="connsiteY5" fmla="*/ 666988 h 737632"/>
                <a:gd name="connsiteX6" fmla="*/ 1069975 w 1302066"/>
                <a:gd name="connsiteY6" fmla="*/ 737630 h 737632"/>
                <a:gd name="connsiteX7" fmla="*/ 733425 w 1302066"/>
                <a:gd name="connsiteY7" fmla="*/ 343930 h 737632"/>
                <a:gd name="connsiteX0" fmla="*/ 0 w 1302066"/>
                <a:gd name="connsiteY0" fmla="*/ 658255 h 737630"/>
                <a:gd name="connsiteX1" fmla="*/ 187325 w 1302066"/>
                <a:gd name="connsiteY1" fmla="*/ 196292 h 737630"/>
                <a:gd name="connsiteX2" fmla="*/ 644525 w 1302066"/>
                <a:gd name="connsiteY2" fmla="*/ 1030 h 737630"/>
                <a:gd name="connsiteX3" fmla="*/ 1080294 w 1302066"/>
                <a:gd name="connsiteY3" fmla="*/ 129617 h 737630"/>
                <a:gd name="connsiteX4" fmla="*/ 1301750 w 1302066"/>
                <a:gd name="connsiteY4" fmla="*/ 480455 h 737630"/>
                <a:gd name="connsiteX5" fmla="*/ 1263649 w 1302066"/>
                <a:gd name="connsiteY5" fmla="*/ 666988 h 737630"/>
                <a:gd name="connsiteX6" fmla="*/ 1069975 w 1302066"/>
                <a:gd name="connsiteY6" fmla="*/ 737630 h 737630"/>
                <a:gd name="connsiteX0" fmla="*/ 0 w 1302066"/>
                <a:gd name="connsiteY0" fmla="*/ 658255 h 666988"/>
                <a:gd name="connsiteX1" fmla="*/ 187325 w 1302066"/>
                <a:gd name="connsiteY1" fmla="*/ 196292 h 666988"/>
                <a:gd name="connsiteX2" fmla="*/ 644525 w 1302066"/>
                <a:gd name="connsiteY2" fmla="*/ 1030 h 666988"/>
                <a:gd name="connsiteX3" fmla="*/ 1080294 w 1302066"/>
                <a:gd name="connsiteY3" fmla="*/ 129617 h 666988"/>
                <a:gd name="connsiteX4" fmla="*/ 1301750 w 1302066"/>
                <a:gd name="connsiteY4" fmla="*/ 480455 h 666988"/>
                <a:gd name="connsiteX5" fmla="*/ 1263649 w 1302066"/>
                <a:gd name="connsiteY5" fmla="*/ 666988 h 666988"/>
                <a:gd name="connsiteX0" fmla="*/ 0 w 1301750"/>
                <a:gd name="connsiteY0" fmla="*/ 658255 h 658255"/>
                <a:gd name="connsiteX1" fmla="*/ 187325 w 1301750"/>
                <a:gd name="connsiteY1" fmla="*/ 196292 h 658255"/>
                <a:gd name="connsiteX2" fmla="*/ 644525 w 1301750"/>
                <a:gd name="connsiteY2" fmla="*/ 1030 h 658255"/>
                <a:gd name="connsiteX3" fmla="*/ 1080294 w 1301750"/>
                <a:gd name="connsiteY3" fmla="*/ 129617 h 658255"/>
                <a:gd name="connsiteX4" fmla="*/ 1301750 w 1301750"/>
                <a:gd name="connsiteY4" fmla="*/ 480455 h 658255"/>
                <a:gd name="connsiteX0" fmla="*/ 0 w 1294606"/>
                <a:gd name="connsiteY0" fmla="*/ 658255 h 658255"/>
                <a:gd name="connsiteX1" fmla="*/ 180181 w 1294606"/>
                <a:gd name="connsiteY1" fmla="*/ 196292 h 658255"/>
                <a:gd name="connsiteX2" fmla="*/ 637381 w 1294606"/>
                <a:gd name="connsiteY2" fmla="*/ 1030 h 658255"/>
                <a:gd name="connsiteX3" fmla="*/ 1073150 w 1294606"/>
                <a:gd name="connsiteY3" fmla="*/ 129617 h 658255"/>
                <a:gd name="connsiteX4" fmla="*/ 1294606 w 1294606"/>
                <a:gd name="connsiteY4" fmla="*/ 480455 h 6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606" h="658255">
                  <a:moveTo>
                    <a:pt x="0" y="658255"/>
                  </a:moveTo>
                  <a:cubicBezTo>
                    <a:pt x="1852" y="491567"/>
                    <a:pt x="73951" y="305829"/>
                    <a:pt x="180181" y="196292"/>
                  </a:cubicBezTo>
                  <a:cubicBezTo>
                    <a:pt x="286411" y="86755"/>
                    <a:pt x="488553" y="12142"/>
                    <a:pt x="637381" y="1030"/>
                  </a:cubicBezTo>
                  <a:cubicBezTo>
                    <a:pt x="786209" y="-10082"/>
                    <a:pt x="982663" y="71145"/>
                    <a:pt x="1073150" y="129617"/>
                  </a:cubicBezTo>
                  <a:cubicBezTo>
                    <a:pt x="1163637" y="188089"/>
                    <a:pt x="1295004" y="378986"/>
                    <a:pt x="1294606" y="480455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264" name="Forme libre 263"/>
            <p:cNvSpPr/>
            <p:nvPr/>
          </p:nvSpPr>
          <p:spPr>
            <a:xfrm>
              <a:off x="6564666" y="1847876"/>
              <a:ext cx="574526" cy="1370806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116805"/>
                <a:gd name="connsiteY0" fmla="*/ 829468 h 1370808"/>
                <a:gd name="connsiteX1" fmla="*/ 457200 w 1116805"/>
                <a:gd name="connsiteY1" fmla="*/ 634206 h 1370808"/>
                <a:gd name="connsiteX2" fmla="*/ 892969 w 1116805"/>
                <a:gd name="connsiteY2" fmla="*/ 762793 h 1370808"/>
                <a:gd name="connsiteX3" fmla="*/ 1114425 w 1116805"/>
                <a:gd name="connsiteY3" fmla="*/ 1113631 h 1370808"/>
                <a:gd name="connsiteX4" fmla="*/ 1076324 w 1116805"/>
                <a:gd name="connsiteY4" fmla="*/ 1300164 h 1370808"/>
                <a:gd name="connsiteX5" fmla="*/ 882650 w 1116805"/>
                <a:gd name="connsiteY5" fmla="*/ 1370806 h 1370808"/>
                <a:gd name="connsiteX6" fmla="*/ 546100 w 1116805"/>
                <a:gd name="connsiteY6" fmla="*/ 977106 h 1370808"/>
                <a:gd name="connsiteX7" fmla="*/ 609600 w 1116805"/>
                <a:gd name="connsiteY7" fmla="*/ 519906 h 1370808"/>
                <a:gd name="connsiteX8" fmla="*/ 804863 w 1116805"/>
                <a:gd name="connsiteY8" fmla="*/ 167481 h 1370808"/>
                <a:gd name="connsiteX9" fmla="*/ 1116805 w 1116805"/>
                <a:gd name="connsiteY9" fmla="*/ 0 h 1370808"/>
                <a:gd name="connsiteX0" fmla="*/ 0 w 659605"/>
                <a:gd name="connsiteY0" fmla="*/ 634206 h 1370808"/>
                <a:gd name="connsiteX1" fmla="*/ 435769 w 659605"/>
                <a:gd name="connsiteY1" fmla="*/ 762793 h 1370808"/>
                <a:gd name="connsiteX2" fmla="*/ 657225 w 659605"/>
                <a:gd name="connsiteY2" fmla="*/ 1113631 h 1370808"/>
                <a:gd name="connsiteX3" fmla="*/ 619124 w 659605"/>
                <a:gd name="connsiteY3" fmla="*/ 1300164 h 1370808"/>
                <a:gd name="connsiteX4" fmla="*/ 425450 w 659605"/>
                <a:gd name="connsiteY4" fmla="*/ 1370806 h 1370808"/>
                <a:gd name="connsiteX5" fmla="*/ 88900 w 659605"/>
                <a:gd name="connsiteY5" fmla="*/ 977106 h 1370808"/>
                <a:gd name="connsiteX6" fmla="*/ 152400 w 659605"/>
                <a:gd name="connsiteY6" fmla="*/ 519906 h 1370808"/>
                <a:gd name="connsiteX7" fmla="*/ 347663 w 659605"/>
                <a:gd name="connsiteY7" fmla="*/ 167481 h 1370808"/>
                <a:gd name="connsiteX8" fmla="*/ 659605 w 659605"/>
                <a:gd name="connsiteY8" fmla="*/ 0 h 1370808"/>
                <a:gd name="connsiteX0" fmla="*/ 352177 w 576013"/>
                <a:gd name="connsiteY0" fmla="*/ 762793 h 1370808"/>
                <a:gd name="connsiteX1" fmla="*/ 573633 w 576013"/>
                <a:gd name="connsiteY1" fmla="*/ 1113631 h 1370808"/>
                <a:gd name="connsiteX2" fmla="*/ 535532 w 576013"/>
                <a:gd name="connsiteY2" fmla="*/ 1300164 h 1370808"/>
                <a:gd name="connsiteX3" fmla="*/ 341858 w 576013"/>
                <a:gd name="connsiteY3" fmla="*/ 1370806 h 1370808"/>
                <a:gd name="connsiteX4" fmla="*/ 5308 w 576013"/>
                <a:gd name="connsiteY4" fmla="*/ 977106 h 1370808"/>
                <a:gd name="connsiteX5" fmla="*/ 68808 w 576013"/>
                <a:gd name="connsiteY5" fmla="*/ 519906 h 1370808"/>
                <a:gd name="connsiteX6" fmla="*/ 264071 w 576013"/>
                <a:gd name="connsiteY6" fmla="*/ 167481 h 1370808"/>
                <a:gd name="connsiteX7" fmla="*/ 576013 w 576013"/>
                <a:gd name="connsiteY7" fmla="*/ 0 h 1370808"/>
                <a:gd name="connsiteX0" fmla="*/ 573633 w 576013"/>
                <a:gd name="connsiteY0" fmla="*/ 1113631 h 1370808"/>
                <a:gd name="connsiteX1" fmla="*/ 535532 w 576013"/>
                <a:gd name="connsiteY1" fmla="*/ 1300164 h 1370808"/>
                <a:gd name="connsiteX2" fmla="*/ 341858 w 576013"/>
                <a:gd name="connsiteY2" fmla="*/ 1370806 h 1370808"/>
                <a:gd name="connsiteX3" fmla="*/ 5308 w 576013"/>
                <a:gd name="connsiteY3" fmla="*/ 977106 h 1370808"/>
                <a:gd name="connsiteX4" fmla="*/ 68808 w 576013"/>
                <a:gd name="connsiteY4" fmla="*/ 519906 h 1370808"/>
                <a:gd name="connsiteX5" fmla="*/ 264071 w 576013"/>
                <a:gd name="connsiteY5" fmla="*/ 167481 h 1370808"/>
                <a:gd name="connsiteX6" fmla="*/ 576013 w 576013"/>
                <a:gd name="connsiteY6" fmla="*/ 0 h 1370808"/>
                <a:gd name="connsiteX0" fmla="*/ 535532 w 576013"/>
                <a:gd name="connsiteY0" fmla="*/ 1300164 h 1370808"/>
                <a:gd name="connsiteX1" fmla="*/ 341858 w 576013"/>
                <a:gd name="connsiteY1" fmla="*/ 1370806 h 1370808"/>
                <a:gd name="connsiteX2" fmla="*/ 5308 w 576013"/>
                <a:gd name="connsiteY2" fmla="*/ 977106 h 1370808"/>
                <a:gd name="connsiteX3" fmla="*/ 68808 w 576013"/>
                <a:gd name="connsiteY3" fmla="*/ 519906 h 1370808"/>
                <a:gd name="connsiteX4" fmla="*/ 264071 w 576013"/>
                <a:gd name="connsiteY4" fmla="*/ 167481 h 1370808"/>
                <a:gd name="connsiteX5" fmla="*/ 576013 w 576013"/>
                <a:gd name="connsiteY5" fmla="*/ 0 h 1370808"/>
                <a:gd name="connsiteX0" fmla="*/ 341858 w 576013"/>
                <a:gd name="connsiteY0" fmla="*/ 1370806 h 1370808"/>
                <a:gd name="connsiteX1" fmla="*/ 5308 w 576013"/>
                <a:gd name="connsiteY1" fmla="*/ 977106 h 1370808"/>
                <a:gd name="connsiteX2" fmla="*/ 68808 w 576013"/>
                <a:gd name="connsiteY2" fmla="*/ 519906 h 1370808"/>
                <a:gd name="connsiteX3" fmla="*/ 264071 w 576013"/>
                <a:gd name="connsiteY3" fmla="*/ 167481 h 1370808"/>
                <a:gd name="connsiteX4" fmla="*/ 576013 w 576013"/>
                <a:gd name="connsiteY4" fmla="*/ 0 h 1370808"/>
                <a:gd name="connsiteX0" fmla="*/ 341858 w 576013"/>
                <a:gd name="connsiteY0" fmla="*/ 1370806 h 1370806"/>
                <a:gd name="connsiteX1" fmla="*/ 5308 w 576013"/>
                <a:gd name="connsiteY1" fmla="*/ 977106 h 1370806"/>
                <a:gd name="connsiteX2" fmla="*/ 68808 w 576013"/>
                <a:gd name="connsiteY2" fmla="*/ 519906 h 1370806"/>
                <a:gd name="connsiteX3" fmla="*/ 264071 w 576013"/>
                <a:gd name="connsiteY3" fmla="*/ 167481 h 1370806"/>
                <a:gd name="connsiteX4" fmla="*/ 576013 w 576013"/>
                <a:gd name="connsiteY4" fmla="*/ 0 h 1370806"/>
                <a:gd name="connsiteX0" fmla="*/ 335473 w 569628"/>
                <a:gd name="connsiteY0" fmla="*/ 1370806 h 1370806"/>
                <a:gd name="connsiteX1" fmla="*/ 5870 w 569628"/>
                <a:gd name="connsiteY1" fmla="*/ 984250 h 1370806"/>
                <a:gd name="connsiteX2" fmla="*/ 62423 w 569628"/>
                <a:gd name="connsiteY2" fmla="*/ 519906 h 1370806"/>
                <a:gd name="connsiteX3" fmla="*/ 257686 w 569628"/>
                <a:gd name="connsiteY3" fmla="*/ 167481 h 1370806"/>
                <a:gd name="connsiteX4" fmla="*/ 569628 w 569628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24819 w 558974"/>
                <a:gd name="connsiteY0" fmla="*/ 1370806 h 1370806"/>
                <a:gd name="connsiteX1" fmla="*/ 6794 w 558974"/>
                <a:gd name="connsiteY1" fmla="*/ 977106 h 1370806"/>
                <a:gd name="connsiteX2" fmla="*/ 51769 w 558974"/>
                <a:gd name="connsiteY2" fmla="*/ 519906 h 1370806"/>
                <a:gd name="connsiteX3" fmla="*/ 233137 w 558974"/>
                <a:gd name="connsiteY3" fmla="*/ 181769 h 1370806"/>
                <a:gd name="connsiteX4" fmla="*/ 558974 w 558974"/>
                <a:gd name="connsiteY4" fmla="*/ 0 h 1370806"/>
                <a:gd name="connsiteX0" fmla="*/ 324539 w 558694"/>
                <a:gd name="connsiteY0" fmla="*/ 1370806 h 1370806"/>
                <a:gd name="connsiteX1" fmla="*/ 6514 w 558694"/>
                <a:gd name="connsiteY1" fmla="*/ 977106 h 1370806"/>
                <a:gd name="connsiteX2" fmla="*/ 51489 w 558694"/>
                <a:gd name="connsiteY2" fmla="*/ 519906 h 1370806"/>
                <a:gd name="connsiteX3" fmla="*/ 232857 w 558694"/>
                <a:gd name="connsiteY3" fmla="*/ 181769 h 1370806"/>
                <a:gd name="connsiteX4" fmla="*/ 558694 w 558694"/>
                <a:gd name="connsiteY4" fmla="*/ 0 h 137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694" h="1370806">
                  <a:moveTo>
                    <a:pt x="324539" y="1370806"/>
                  </a:moveTo>
                  <a:cubicBezTo>
                    <a:pt x="152825" y="1369351"/>
                    <a:pt x="26622" y="1153848"/>
                    <a:pt x="6514" y="977106"/>
                  </a:cubicBezTo>
                  <a:cubicBezTo>
                    <a:pt x="-13594" y="800364"/>
                    <a:pt x="16081" y="652462"/>
                    <a:pt x="51489" y="519906"/>
                  </a:cubicBezTo>
                  <a:cubicBezTo>
                    <a:pt x="86897" y="387350"/>
                    <a:pt x="176635" y="237464"/>
                    <a:pt x="232857" y="181769"/>
                  </a:cubicBezTo>
                  <a:cubicBezTo>
                    <a:pt x="289079" y="126074"/>
                    <a:pt x="311540" y="76365"/>
                    <a:pt x="558694" y="0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65" name="Forme libre 264"/>
            <p:cNvSpPr/>
            <p:nvPr/>
          </p:nvSpPr>
          <p:spPr>
            <a:xfrm>
              <a:off x="6898481" y="2964656"/>
              <a:ext cx="238872" cy="257175"/>
            </a:xfrm>
            <a:custGeom>
              <a:avLst/>
              <a:gdLst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872" h="257175">
                  <a:moveTo>
                    <a:pt x="235744" y="0"/>
                  </a:moveTo>
                  <a:cubicBezTo>
                    <a:pt x="240506" y="33933"/>
                    <a:pt x="240507" y="77391"/>
                    <a:pt x="230982" y="104775"/>
                  </a:cubicBezTo>
                  <a:cubicBezTo>
                    <a:pt x="221457" y="132159"/>
                    <a:pt x="205185" y="188913"/>
                    <a:pt x="150019" y="221457"/>
                  </a:cubicBezTo>
                  <a:cubicBezTo>
                    <a:pt x="94853" y="254001"/>
                    <a:pt x="55761" y="252016"/>
                    <a:pt x="0" y="257175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grpSp>
        <p:nvGrpSpPr>
          <p:cNvPr id="267" name="Groupe 266"/>
          <p:cNvGrpSpPr/>
          <p:nvPr/>
        </p:nvGrpSpPr>
        <p:grpSpPr>
          <a:xfrm>
            <a:off x="6186598" y="3225936"/>
            <a:ext cx="566946" cy="376694"/>
            <a:chOff x="7168914" y="3437000"/>
            <a:chExt cx="566946" cy="376694"/>
          </a:xfrm>
        </p:grpSpPr>
        <p:cxnSp>
          <p:nvCxnSpPr>
            <p:cNvPr id="268" name="Connecteur droit 267"/>
            <p:cNvCxnSpPr/>
            <p:nvPr/>
          </p:nvCxnSpPr>
          <p:spPr>
            <a:xfrm flipH="1" flipV="1">
              <a:off x="7168914" y="3659295"/>
              <a:ext cx="94188" cy="22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cteur droit 268"/>
            <p:cNvCxnSpPr/>
            <p:nvPr/>
          </p:nvCxnSpPr>
          <p:spPr>
            <a:xfrm flipH="1" flipV="1">
              <a:off x="7333275" y="3510342"/>
              <a:ext cx="94188" cy="22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droit 269"/>
            <p:cNvCxnSpPr/>
            <p:nvPr/>
          </p:nvCxnSpPr>
          <p:spPr>
            <a:xfrm flipV="1">
              <a:off x="7214502" y="3516537"/>
              <a:ext cx="165619" cy="1556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1" name="ZoneTexte 270"/>
                <p:cNvSpPr txBox="1"/>
                <p:nvPr/>
              </p:nvSpPr>
              <p:spPr>
                <a:xfrm>
                  <a:off x="7372615" y="3437000"/>
                  <a:ext cx="363245" cy="376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CH" sz="11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1100" i="1" smtClean="0">
                                <a:latin typeface="Cambria Math" panose="02040503050406030204" pitchFamily="18" charset="0"/>
                              </a:rPr>
                              <m:t>π</m:t>
                            </m:r>
                          </m:num>
                          <m:den>
                            <m:r>
                              <a:rPr lang="fr-CH" sz="1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fr-CH" dirty="0"/>
                </a:p>
              </p:txBody>
            </p:sp>
          </mc:Choice>
          <mc:Fallback xmlns="">
            <p:sp>
              <p:nvSpPr>
                <p:cNvPr id="271" name="ZoneTexte 2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2615" y="3437000"/>
                  <a:ext cx="363245" cy="37669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ZoneTexte 41"/>
          <p:cNvSpPr txBox="1"/>
          <p:nvPr/>
        </p:nvSpPr>
        <p:spPr>
          <a:xfrm>
            <a:off x="9902924" y="4494128"/>
            <a:ext cx="8700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Propagation of the </a:t>
            </a:r>
            <a:r>
              <a:rPr lang="fr-CH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3" name="Connecteur droit 42"/>
          <p:cNvCxnSpPr/>
          <p:nvPr/>
        </p:nvCxnSpPr>
        <p:spPr>
          <a:xfrm>
            <a:off x="7262079" y="4722826"/>
            <a:ext cx="4476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7260922" y="4950683"/>
            <a:ext cx="44767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ZoneTexte 44"/>
              <p:cNvSpPr txBox="1"/>
              <p:nvPr/>
            </p:nvSpPr>
            <p:spPr>
              <a:xfrm>
                <a:off x="7743847" y="4550605"/>
                <a:ext cx="376770" cy="29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CH" sz="1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2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200" dirty="0"/>
                  <a:t> </a:t>
                </a:r>
                <a:endParaRPr lang="fr-CH" sz="1200" dirty="0"/>
              </a:p>
            </p:txBody>
          </p:sp>
        </mc:Choice>
        <mc:Fallback xmlns="">
          <p:sp>
            <p:nvSpPr>
              <p:cNvPr id="45" name="ZoneTexte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3847" y="4550605"/>
                <a:ext cx="376770" cy="2994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7719248" y="4793184"/>
                <a:ext cx="386323" cy="29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CH" sz="12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248" y="4793184"/>
                <a:ext cx="386323" cy="2994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Connecteur droit 46"/>
          <p:cNvCxnSpPr/>
          <p:nvPr/>
        </p:nvCxnSpPr>
        <p:spPr>
          <a:xfrm>
            <a:off x="7265710" y="5171331"/>
            <a:ext cx="4476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7262179" y="5431234"/>
            <a:ext cx="44767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7746193" y="5008560"/>
                <a:ext cx="1916358" cy="29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CH" sz="12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Resulting</a:t>
                </a:r>
                <a:r>
                  <a:rPr lang="fr-CH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CH" sz="12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vector</a:t>
                </a:r>
                <a:r>
                  <a:rPr lang="fr-CH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CH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CH" sz="1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CH" sz="1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CH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fr-CH" sz="1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2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fr-CH" sz="1200" b="0" dirty="0" smtClean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6193" y="5008560"/>
                <a:ext cx="1916358" cy="299441"/>
              </a:xfrm>
              <a:prstGeom prst="rect">
                <a:avLst/>
              </a:prstGeom>
              <a:blipFill>
                <a:blip r:embed="rId7"/>
                <a:stretch>
                  <a:fillRect l="-318" b="-14286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/>
          <p:cNvSpPr/>
          <p:nvPr/>
        </p:nvSpPr>
        <p:spPr>
          <a:xfrm>
            <a:off x="7742662" y="5273444"/>
            <a:ext cx="17475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Circularly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polarized</a:t>
            </a:r>
            <a:r>
              <a:rPr lang="fr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light</a:t>
            </a:r>
            <a:endParaRPr lang="fr-CH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09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orme libre 87"/>
          <p:cNvSpPr/>
          <p:nvPr/>
        </p:nvSpPr>
        <p:spPr>
          <a:xfrm>
            <a:off x="1855930" y="2840088"/>
            <a:ext cx="314325" cy="402431"/>
          </a:xfrm>
          <a:custGeom>
            <a:avLst/>
            <a:gdLst>
              <a:gd name="connsiteX0" fmla="*/ 0 w 314325"/>
              <a:gd name="connsiteY0" fmla="*/ 197643 h 402431"/>
              <a:gd name="connsiteX1" fmla="*/ 204788 w 314325"/>
              <a:gd name="connsiteY1" fmla="*/ 0 h 402431"/>
              <a:gd name="connsiteX2" fmla="*/ 314325 w 314325"/>
              <a:gd name="connsiteY2" fmla="*/ 100012 h 402431"/>
              <a:gd name="connsiteX3" fmla="*/ 285750 w 314325"/>
              <a:gd name="connsiteY3" fmla="*/ 383381 h 402431"/>
              <a:gd name="connsiteX4" fmla="*/ 92869 w 314325"/>
              <a:gd name="connsiteY4" fmla="*/ 402431 h 402431"/>
              <a:gd name="connsiteX5" fmla="*/ 0 w 314325"/>
              <a:gd name="connsiteY5" fmla="*/ 197643 h 4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" h="402431">
                <a:moveTo>
                  <a:pt x="0" y="197643"/>
                </a:moveTo>
                <a:lnTo>
                  <a:pt x="204788" y="0"/>
                </a:lnTo>
                <a:lnTo>
                  <a:pt x="314325" y="100012"/>
                </a:lnTo>
                <a:lnTo>
                  <a:pt x="285750" y="383381"/>
                </a:lnTo>
                <a:lnTo>
                  <a:pt x="92869" y="402431"/>
                </a:lnTo>
                <a:lnTo>
                  <a:pt x="0" y="197643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9" name="Forme libre 88"/>
          <p:cNvSpPr/>
          <p:nvPr/>
        </p:nvSpPr>
        <p:spPr>
          <a:xfrm>
            <a:off x="2186924" y="2499569"/>
            <a:ext cx="195262" cy="216694"/>
          </a:xfrm>
          <a:custGeom>
            <a:avLst/>
            <a:gdLst>
              <a:gd name="connsiteX0" fmla="*/ 0 w 195262"/>
              <a:gd name="connsiteY0" fmla="*/ 216694 h 216694"/>
              <a:gd name="connsiteX1" fmla="*/ 19050 w 195262"/>
              <a:gd name="connsiteY1" fmla="*/ 0 h 216694"/>
              <a:gd name="connsiteX2" fmla="*/ 195262 w 195262"/>
              <a:gd name="connsiteY2" fmla="*/ 16669 h 216694"/>
              <a:gd name="connsiteX3" fmla="*/ 0 w 195262"/>
              <a:gd name="connsiteY3" fmla="*/ 216694 h 21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2" h="216694">
                <a:moveTo>
                  <a:pt x="0" y="216694"/>
                </a:moveTo>
                <a:lnTo>
                  <a:pt x="19050" y="0"/>
                </a:lnTo>
                <a:lnTo>
                  <a:pt x="195262" y="16669"/>
                </a:lnTo>
                <a:lnTo>
                  <a:pt x="0" y="216694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1" name="Forme libre 90"/>
          <p:cNvSpPr/>
          <p:nvPr/>
        </p:nvSpPr>
        <p:spPr>
          <a:xfrm>
            <a:off x="2513155" y="2194769"/>
            <a:ext cx="350044" cy="347662"/>
          </a:xfrm>
          <a:custGeom>
            <a:avLst/>
            <a:gdLst>
              <a:gd name="connsiteX0" fmla="*/ 0 w 350044"/>
              <a:gd name="connsiteY0" fmla="*/ 195262 h 347662"/>
              <a:gd name="connsiteX1" fmla="*/ 73819 w 350044"/>
              <a:gd name="connsiteY1" fmla="*/ 345281 h 347662"/>
              <a:gd name="connsiteX2" fmla="*/ 314325 w 350044"/>
              <a:gd name="connsiteY2" fmla="*/ 347662 h 347662"/>
              <a:gd name="connsiteX3" fmla="*/ 350044 w 350044"/>
              <a:gd name="connsiteY3" fmla="*/ 138112 h 347662"/>
              <a:gd name="connsiteX4" fmla="*/ 200025 w 350044"/>
              <a:gd name="connsiteY4" fmla="*/ 0 h 347662"/>
              <a:gd name="connsiteX5" fmla="*/ 0 w 350044"/>
              <a:gd name="connsiteY5" fmla="*/ 195262 h 34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044" h="347662">
                <a:moveTo>
                  <a:pt x="0" y="195262"/>
                </a:moveTo>
                <a:lnTo>
                  <a:pt x="73819" y="345281"/>
                </a:lnTo>
                <a:lnTo>
                  <a:pt x="314325" y="347662"/>
                </a:lnTo>
                <a:lnTo>
                  <a:pt x="350044" y="138112"/>
                </a:lnTo>
                <a:lnTo>
                  <a:pt x="200025" y="0"/>
                </a:lnTo>
                <a:lnTo>
                  <a:pt x="0" y="195262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2" name="Forme libre 91"/>
          <p:cNvSpPr/>
          <p:nvPr/>
        </p:nvSpPr>
        <p:spPr>
          <a:xfrm>
            <a:off x="2898918" y="1787575"/>
            <a:ext cx="228600" cy="223838"/>
          </a:xfrm>
          <a:custGeom>
            <a:avLst/>
            <a:gdLst>
              <a:gd name="connsiteX0" fmla="*/ 0 w 228600"/>
              <a:gd name="connsiteY0" fmla="*/ 223838 h 223838"/>
              <a:gd name="connsiteX1" fmla="*/ 23812 w 228600"/>
              <a:gd name="connsiteY1" fmla="*/ 7144 h 223838"/>
              <a:gd name="connsiteX2" fmla="*/ 228600 w 228600"/>
              <a:gd name="connsiteY2" fmla="*/ 0 h 223838"/>
              <a:gd name="connsiteX3" fmla="*/ 0 w 228600"/>
              <a:gd name="connsiteY3" fmla="*/ 223838 h 22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" h="223838">
                <a:moveTo>
                  <a:pt x="0" y="223838"/>
                </a:moveTo>
                <a:lnTo>
                  <a:pt x="23812" y="7144"/>
                </a:lnTo>
                <a:lnTo>
                  <a:pt x="228600" y="0"/>
                </a:lnTo>
                <a:lnTo>
                  <a:pt x="0" y="223838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3" name="Forme libre 92"/>
          <p:cNvSpPr/>
          <p:nvPr/>
        </p:nvSpPr>
        <p:spPr>
          <a:xfrm>
            <a:off x="3222768" y="1437531"/>
            <a:ext cx="438150" cy="345282"/>
          </a:xfrm>
          <a:custGeom>
            <a:avLst/>
            <a:gdLst>
              <a:gd name="connsiteX0" fmla="*/ 0 w 438150"/>
              <a:gd name="connsiteY0" fmla="*/ 254794 h 345282"/>
              <a:gd name="connsiteX1" fmla="*/ 257175 w 438150"/>
              <a:gd name="connsiteY1" fmla="*/ 0 h 345282"/>
              <a:gd name="connsiteX2" fmla="*/ 438150 w 438150"/>
              <a:gd name="connsiteY2" fmla="*/ 126207 h 345282"/>
              <a:gd name="connsiteX3" fmla="*/ 383381 w 438150"/>
              <a:gd name="connsiteY3" fmla="*/ 333375 h 345282"/>
              <a:gd name="connsiteX4" fmla="*/ 28575 w 438150"/>
              <a:gd name="connsiteY4" fmla="*/ 345282 h 345282"/>
              <a:gd name="connsiteX5" fmla="*/ 0 w 438150"/>
              <a:gd name="connsiteY5" fmla="*/ 254794 h 34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8150" h="345282">
                <a:moveTo>
                  <a:pt x="0" y="254794"/>
                </a:moveTo>
                <a:lnTo>
                  <a:pt x="257175" y="0"/>
                </a:lnTo>
                <a:lnTo>
                  <a:pt x="438150" y="126207"/>
                </a:lnTo>
                <a:lnTo>
                  <a:pt x="383381" y="333375"/>
                </a:lnTo>
                <a:lnTo>
                  <a:pt x="28575" y="345282"/>
                </a:lnTo>
                <a:lnTo>
                  <a:pt x="0" y="254794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4" name="Forme libre 93"/>
          <p:cNvSpPr/>
          <p:nvPr/>
        </p:nvSpPr>
        <p:spPr>
          <a:xfrm>
            <a:off x="3479943" y="1185119"/>
            <a:ext cx="259556" cy="376237"/>
          </a:xfrm>
          <a:custGeom>
            <a:avLst/>
            <a:gdLst>
              <a:gd name="connsiteX0" fmla="*/ 0 w 259556"/>
              <a:gd name="connsiteY0" fmla="*/ 254794 h 376237"/>
              <a:gd name="connsiteX1" fmla="*/ 259556 w 259556"/>
              <a:gd name="connsiteY1" fmla="*/ 0 h 376237"/>
              <a:gd name="connsiteX2" fmla="*/ 183356 w 259556"/>
              <a:gd name="connsiteY2" fmla="*/ 376237 h 376237"/>
              <a:gd name="connsiteX3" fmla="*/ 0 w 259556"/>
              <a:gd name="connsiteY3" fmla="*/ 254794 h 37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556" h="376237">
                <a:moveTo>
                  <a:pt x="0" y="254794"/>
                </a:moveTo>
                <a:lnTo>
                  <a:pt x="259556" y="0"/>
                </a:lnTo>
                <a:lnTo>
                  <a:pt x="183356" y="376237"/>
                </a:lnTo>
                <a:lnTo>
                  <a:pt x="0" y="25479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5" name="Forme libre 94"/>
          <p:cNvSpPr/>
          <p:nvPr/>
        </p:nvSpPr>
        <p:spPr>
          <a:xfrm>
            <a:off x="2713180" y="2011413"/>
            <a:ext cx="185738" cy="316706"/>
          </a:xfrm>
          <a:custGeom>
            <a:avLst/>
            <a:gdLst>
              <a:gd name="connsiteX0" fmla="*/ 0 w 185738"/>
              <a:gd name="connsiteY0" fmla="*/ 183356 h 316706"/>
              <a:gd name="connsiteX1" fmla="*/ 185738 w 185738"/>
              <a:gd name="connsiteY1" fmla="*/ 0 h 316706"/>
              <a:gd name="connsiteX2" fmla="*/ 147638 w 185738"/>
              <a:gd name="connsiteY2" fmla="*/ 316706 h 316706"/>
              <a:gd name="connsiteX3" fmla="*/ 0 w 185738"/>
              <a:gd name="connsiteY3" fmla="*/ 183356 h 31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8" h="316706">
                <a:moveTo>
                  <a:pt x="0" y="183356"/>
                </a:moveTo>
                <a:lnTo>
                  <a:pt x="185738" y="0"/>
                </a:lnTo>
                <a:lnTo>
                  <a:pt x="147638" y="316706"/>
                </a:lnTo>
                <a:lnTo>
                  <a:pt x="0" y="18335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6" name="Forme libre 95"/>
          <p:cNvSpPr/>
          <p:nvPr/>
        </p:nvSpPr>
        <p:spPr>
          <a:xfrm>
            <a:off x="2058336" y="2716263"/>
            <a:ext cx="128588" cy="226218"/>
          </a:xfrm>
          <a:custGeom>
            <a:avLst/>
            <a:gdLst>
              <a:gd name="connsiteX0" fmla="*/ 0 w 128588"/>
              <a:gd name="connsiteY0" fmla="*/ 126206 h 226218"/>
              <a:gd name="connsiteX1" fmla="*/ 128588 w 128588"/>
              <a:gd name="connsiteY1" fmla="*/ 0 h 226218"/>
              <a:gd name="connsiteX2" fmla="*/ 114300 w 128588"/>
              <a:gd name="connsiteY2" fmla="*/ 226218 h 226218"/>
              <a:gd name="connsiteX3" fmla="*/ 0 w 128588"/>
              <a:gd name="connsiteY3" fmla="*/ 126206 h 22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88" h="226218">
                <a:moveTo>
                  <a:pt x="0" y="126206"/>
                </a:moveTo>
                <a:lnTo>
                  <a:pt x="128588" y="0"/>
                </a:lnTo>
                <a:lnTo>
                  <a:pt x="114300" y="226218"/>
                </a:lnTo>
                <a:lnTo>
                  <a:pt x="0" y="1262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7" name="Forme libre 96"/>
          <p:cNvSpPr/>
          <p:nvPr/>
        </p:nvSpPr>
        <p:spPr>
          <a:xfrm>
            <a:off x="1449530" y="3251250"/>
            <a:ext cx="193675" cy="196850"/>
          </a:xfrm>
          <a:custGeom>
            <a:avLst/>
            <a:gdLst>
              <a:gd name="connsiteX0" fmla="*/ 25400 w 193675"/>
              <a:gd name="connsiteY0" fmla="*/ 6350 h 196850"/>
              <a:gd name="connsiteX1" fmla="*/ 193675 w 193675"/>
              <a:gd name="connsiteY1" fmla="*/ 0 h 196850"/>
              <a:gd name="connsiteX2" fmla="*/ 0 w 193675"/>
              <a:gd name="connsiteY2" fmla="*/ 196850 h 196850"/>
              <a:gd name="connsiteX3" fmla="*/ 25400 w 193675"/>
              <a:gd name="connsiteY3" fmla="*/ 63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75" h="196850">
                <a:moveTo>
                  <a:pt x="25400" y="6350"/>
                </a:moveTo>
                <a:lnTo>
                  <a:pt x="193675" y="0"/>
                </a:lnTo>
                <a:lnTo>
                  <a:pt x="0" y="196850"/>
                </a:lnTo>
                <a:lnTo>
                  <a:pt x="25400" y="6350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8" name="Forme libre 97"/>
          <p:cNvSpPr/>
          <p:nvPr/>
        </p:nvSpPr>
        <p:spPr>
          <a:xfrm>
            <a:off x="1012968" y="3254425"/>
            <a:ext cx="464343" cy="338138"/>
          </a:xfrm>
          <a:custGeom>
            <a:avLst/>
            <a:gdLst>
              <a:gd name="connsiteX0" fmla="*/ 280987 w 464343"/>
              <a:gd name="connsiteY0" fmla="*/ 338138 h 338138"/>
              <a:gd name="connsiteX1" fmla="*/ 438150 w 464343"/>
              <a:gd name="connsiteY1" fmla="*/ 192881 h 338138"/>
              <a:gd name="connsiteX2" fmla="*/ 464343 w 464343"/>
              <a:gd name="connsiteY2" fmla="*/ 0 h 338138"/>
              <a:gd name="connsiteX3" fmla="*/ 209550 w 464343"/>
              <a:gd name="connsiteY3" fmla="*/ 7144 h 338138"/>
              <a:gd name="connsiteX4" fmla="*/ 33337 w 464343"/>
              <a:gd name="connsiteY4" fmla="*/ 35719 h 338138"/>
              <a:gd name="connsiteX5" fmla="*/ 0 w 464343"/>
              <a:gd name="connsiteY5" fmla="*/ 73819 h 338138"/>
              <a:gd name="connsiteX6" fmla="*/ 7143 w 464343"/>
              <a:gd name="connsiteY6" fmla="*/ 121444 h 338138"/>
              <a:gd name="connsiteX7" fmla="*/ 78581 w 464343"/>
              <a:gd name="connsiteY7" fmla="*/ 200025 h 338138"/>
              <a:gd name="connsiteX8" fmla="*/ 204787 w 464343"/>
              <a:gd name="connsiteY8" fmla="*/ 295275 h 338138"/>
              <a:gd name="connsiteX9" fmla="*/ 280987 w 464343"/>
              <a:gd name="connsiteY9" fmla="*/ 338138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4343" h="338138">
                <a:moveTo>
                  <a:pt x="280987" y="338138"/>
                </a:moveTo>
                <a:lnTo>
                  <a:pt x="438150" y="192881"/>
                </a:lnTo>
                <a:lnTo>
                  <a:pt x="464343" y="0"/>
                </a:lnTo>
                <a:lnTo>
                  <a:pt x="209550" y="7144"/>
                </a:lnTo>
                <a:lnTo>
                  <a:pt x="33337" y="35719"/>
                </a:lnTo>
                <a:lnTo>
                  <a:pt x="0" y="73819"/>
                </a:lnTo>
                <a:lnTo>
                  <a:pt x="7143" y="121444"/>
                </a:lnTo>
                <a:lnTo>
                  <a:pt x="78581" y="200025"/>
                </a:lnTo>
                <a:lnTo>
                  <a:pt x="204787" y="295275"/>
                </a:lnTo>
                <a:lnTo>
                  <a:pt x="280987" y="338138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" name="Forme libre 98"/>
          <p:cNvSpPr/>
          <p:nvPr/>
        </p:nvSpPr>
        <p:spPr>
          <a:xfrm>
            <a:off x="1643999" y="3042494"/>
            <a:ext cx="304800" cy="209550"/>
          </a:xfrm>
          <a:custGeom>
            <a:avLst/>
            <a:gdLst>
              <a:gd name="connsiteX0" fmla="*/ 0 w 304800"/>
              <a:gd name="connsiteY0" fmla="*/ 209550 h 209550"/>
              <a:gd name="connsiteX1" fmla="*/ 214312 w 304800"/>
              <a:gd name="connsiteY1" fmla="*/ 0 h 209550"/>
              <a:gd name="connsiteX2" fmla="*/ 304800 w 304800"/>
              <a:gd name="connsiteY2" fmla="*/ 200025 h 209550"/>
              <a:gd name="connsiteX3" fmla="*/ 0 w 304800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209550">
                <a:moveTo>
                  <a:pt x="0" y="209550"/>
                </a:moveTo>
                <a:lnTo>
                  <a:pt x="214312" y="0"/>
                </a:lnTo>
                <a:lnTo>
                  <a:pt x="304800" y="200025"/>
                </a:lnTo>
                <a:lnTo>
                  <a:pt x="0" y="2095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0" name="Forme libre 99"/>
          <p:cNvSpPr/>
          <p:nvPr/>
        </p:nvSpPr>
        <p:spPr>
          <a:xfrm>
            <a:off x="2144061" y="2949625"/>
            <a:ext cx="152400" cy="276225"/>
          </a:xfrm>
          <a:custGeom>
            <a:avLst/>
            <a:gdLst>
              <a:gd name="connsiteX0" fmla="*/ 0 w 152400"/>
              <a:gd name="connsiteY0" fmla="*/ 276225 h 276225"/>
              <a:gd name="connsiteX1" fmla="*/ 30957 w 152400"/>
              <a:gd name="connsiteY1" fmla="*/ 0 h 276225"/>
              <a:gd name="connsiteX2" fmla="*/ 135732 w 152400"/>
              <a:gd name="connsiteY2" fmla="*/ 119063 h 276225"/>
              <a:gd name="connsiteX3" fmla="*/ 152400 w 152400"/>
              <a:gd name="connsiteY3" fmla="*/ 178594 h 276225"/>
              <a:gd name="connsiteX4" fmla="*/ 135732 w 152400"/>
              <a:gd name="connsiteY4" fmla="*/ 228600 h 276225"/>
              <a:gd name="connsiteX5" fmla="*/ 83344 w 152400"/>
              <a:gd name="connsiteY5" fmla="*/ 252413 h 276225"/>
              <a:gd name="connsiteX6" fmla="*/ 0 w 152400"/>
              <a:gd name="connsiteY6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276225">
                <a:moveTo>
                  <a:pt x="0" y="276225"/>
                </a:moveTo>
                <a:lnTo>
                  <a:pt x="30957" y="0"/>
                </a:lnTo>
                <a:lnTo>
                  <a:pt x="135732" y="119063"/>
                </a:lnTo>
                <a:lnTo>
                  <a:pt x="152400" y="178594"/>
                </a:lnTo>
                <a:lnTo>
                  <a:pt x="135732" y="228600"/>
                </a:lnTo>
                <a:lnTo>
                  <a:pt x="83344" y="252413"/>
                </a:lnTo>
                <a:lnTo>
                  <a:pt x="0" y="276225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1" name="Forme libre 100"/>
          <p:cNvSpPr/>
          <p:nvPr/>
        </p:nvSpPr>
        <p:spPr>
          <a:xfrm>
            <a:off x="1801161" y="2497188"/>
            <a:ext cx="400050" cy="345281"/>
          </a:xfrm>
          <a:custGeom>
            <a:avLst/>
            <a:gdLst>
              <a:gd name="connsiteX0" fmla="*/ 257175 w 400050"/>
              <a:gd name="connsiteY0" fmla="*/ 345281 h 345281"/>
              <a:gd name="connsiteX1" fmla="*/ 383382 w 400050"/>
              <a:gd name="connsiteY1" fmla="*/ 216693 h 345281"/>
              <a:gd name="connsiteX2" fmla="*/ 400050 w 400050"/>
              <a:gd name="connsiteY2" fmla="*/ 2381 h 345281"/>
              <a:gd name="connsiteX3" fmla="*/ 154782 w 400050"/>
              <a:gd name="connsiteY3" fmla="*/ 0 h 345281"/>
              <a:gd name="connsiteX4" fmla="*/ 35719 w 400050"/>
              <a:gd name="connsiteY4" fmla="*/ 23812 h 345281"/>
              <a:gd name="connsiteX5" fmla="*/ 2382 w 400050"/>
              <a:gd name="connsiteY5" fmla="*/ 47625 h 345281"/>
              <a:gd name="connsiteX6" fmla="*/ 0 w 400050"/>
              <a:gd name="connsiteY6" fmla="*/ 80962 h 345281"/>
              <a:gd name="connsiteX7" fmla="*/ 35719 w 400050"/>
              <a:gd name="connsiteY7" fmla="*/ 133350 h 345281"/>
              <a:gd name="connsiteX8" fmla="*/ 97632 w 400050"/>
              <a:gd name="connsiteY8" fmla="*/ 200025 h 345281"/>
              <a:gd name="connsiteX9" fmla="*/ 257175 w 400050"/>
              <a:gd name="connsiteY9" fmla="*/ 345281 h 345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0050" h="345281">
                <a:moveTo>
                  <a:pt x="257175" y="345281"/>
                </a:moveTo>
                <a:lnTo>
                  <a:pt x="383382" y="216693"/>
                </a:lnTo>
                <a:lnTo>
                  <a:pt x="400050" y="2381"/>
                </a:lnTo>
                <a:lnTo>
                  <a:pt x="154782" y="0"/>
                </a:lnTo>
                <a:lnTo>
                  <a:pt x="35719" y="23812"/>
                </a:lnTo>
                <a:lnTo>
                  <a:pt x="2382" y="47625"/>
                </a:lnTo>
                <a:lnTo>
                  <a:pt x="0" y="80962"/>
                </a:lnTo>
                <a:lnTo>
                  <a:pt x="35719" y="133350"/>
                </a:lnTo>
                <a:lnTo>
                  <a:pt x="97632" y="200025"/>
                </a:lnTo>
                <a:lnTo>
                  <a:pt x="257175" y="345281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3" name="Forme libre 102"/>
          <p:cNvSpPr/>
          <p:nvPr/>
        </p:nvSpPr>
        <p:spPr>
          <a:xfrm>
            <a:off x="2386949" y="2387650"/>
            <a:ext cx="197644" cy="152400"/>
          </a:xfrm>
          <a:custGeom>
            <a:avLst/>
            <a:gdLst>
              <a:gd name="connsiteX0" fmla="*/ 0 w 197644"/>
              <a:gd name="connsiteY0" fmla="*/ 133350 h 152400"/>
              <a:gd name="connsiteX1" fmla="*/ 197644 w 197644"/>
              <a:gd name="connsiteY1" fmla="*/ 152400 h 152400"/>
              <a:gd name="connsiteX2" fmla="*/ 133350 w 197644"/>
              <a:gd name="connsiteY2" fmla="*/ 0 h 152400"/>
              <a:gd name="connsiteX3" fmla="*/ 0 w 197644"/>
              <a:gd name="connsiteY3" fmla="*/ 1333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44" h="152400">
                <a:moveTo>
                  <a:pt x="0" y="133350"/>
                </a:moveTo>
                <a:lnTo>
                  <a:pt x="197644" y="152400"/>
                </a:lnTo>
                <a:lnTo>
                  <a:pt x="133350" y="0"/>
                </a:lnTo>
                <a:lnTo>
                  <a:pt x="0" y="1333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Forme libre 103"/>
          <p:cNvSpPr/>
          <p:nvPr/>
        </p:nvSpPr>
        <p:spPr>
          <a:xfrm>
            <a:off x="2827480" y="2332881"/>
            <a:ext cx="152400" cy="209550"/>
          </a:xfrm>
          <a:custGeom>
            <a:avLst/>
            <a:gdLst>
              <a:gd name="connsiteX0" fmla="*/ 0 w 152400"/>
              <a:gd name="connsiteY0" fmla="*/ 209550 h 209550"/>
              <a:gd name="connsiteX1" fmla="*/ 35719 w 152400"/>
              <a:gd name="connsiteY1" fmla="*/ 0 h 209550"/>
              <a:gd name="connsiteX2" fmla="*/ 126206 w 152400"/>
              <a:gd name="connsiteY2" fmla="*/ 83344 h 209550"/>
              <a:gd name="connsiteX3" fmla="*/ 152400 w 152400"/>
              <a:gd name="connsiteY3" fmla="*/ 138113 h 209550"/>
              <a:gd name="connsiteX4" fmla="*/ 138113 w 152400"/>
              <a:gd name="connsiteY4" fmla="*/ 176213 h 209550"/>
              <a:gd name="connsiteX5" fmla="*/ 90488 w 152400"/>
              <a:gd name="connsiteY5" fmla="*/ 195263 h 209550"/>
              <a:gd name="connsiteX6" fmla="*/ 0 w 152400"/>
              <a:gd name="connsiteY6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209550">
                <a:moveTo>
                  <a:pt x="0" y="209550"/>
                </a:moveTo>
                <a:lnTo>
                  <a:pt x="35719" y="0"/>
                </a:lnTo>
                <a:lnTo>
                  <a:pt x="126206" y="83344"/>
                </a:lnTo>
                <a:lnTo>
                  <a:pt x="152400" y="138113"/>
                </a:lnTo>
                <a:lnTo>
                  <a:pt x="138113" y="176213"/>
                </a:lnTo>
                <a:lnTo>
                  <a:pt x="90488" y="195263"/>
                </a:lnTo>
                <a:lnTo>
                  <a:pt x="0" y="2095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Forme libre 104"/>
          <p:cNvSpPr/>
          <p:nvPr/>
        </p:nvSpPr>
        <p:spPr>
          <a:xfrm>
            <a:off x="2470875" y="1787576"/>
            <a:ext cx="454235" cy="407194"/>
          </a:xfrm>
          <a:custGeom>
            <a:avLst/>
            <a:gdLst>
              <a:gd name="connsiteX0" fmla="*/ 228600 w 442912"/>
              <a:gd name="connsiteY0" fmla="*/ 404813 h 404813"/>
              <a:gd name="connsiteX1" fmla="*/ 419100 w 442912"/>
              <a:gd name="connsiteY1" fmla="*/ 216694 h 404813"/>
              <a:gd name="connsiteX2" fmla="*/ 442912 w 442912"/>
              <a:gd name="connsiteY2" fmla="*/ 0 h 404813"/>
              <a:gd name="connsiteX3" fmla="*/ 157162 w 442912"/>
              <a:gd name="connsiteY3" fmla="*/ 23813 h 404813"/>
              <a:gd name="connsiteX4" fmla="*/ 52387 w 442912"/>
              <a:gd name="connsiteY4" fmla="*/ 54769 h 404813"/>
              <a:gd name="connsiteX5" fmla="*/ 0 w 442912"/>
              <a:gd name="connsiteY5" fmla="*/ 100013 h 404813"/>
              <a:gd name="connsiteX6" fmla="*/ 14287 w 442912"/>
              <a:gd name="connsiteY6" fmla="*/ 171450 h 404813"/>
              <a:gd name="connsiteX7" fmla="*/ 69056 w 442912"/>
              <a:gd name="connsiteY7" fmla="*/ 250032 h 404813"/>
              <a:gd name="connsiteX8" fmla="*/ 159544 w 442912"/>
              <a:gd name="connsiteY8" fmla="*/ 340519 h 404813"/>
              <a:gd name="connsiteX9" fmla="*/ 228600 w 442912"/>
              <a:gd name="connsiteY9" fmla="*/ 404813 h 404813"/>
              <a:gd name="connsiteX0" fmla="*/ 241340 w 455652"/>
              <a:gd name="connsiteY0" fmla="*/ 404813 h 404813"/>
              <a:gd name="connsiteX1" fmla="*/ 431840 w 455652"/>
              <a:gd name="connsiteY1" fmla="*/ 216694 h 404813"/>
              <a:gd name="connsiteX2" fmla="*/ 455652 w 455652"/>
              <a:gd name="connsiteY2" fmla="*/ 0 h 404813"/>
              <a:gd name="connsiteX3" fmla="*/ 169902 w 455652"/>
              <a:gd name="connsiteY3" fmla="*/ 23813 h 404813"/>
              <a:gd name="connsiteX4" fmla="*/ 65127 w 455652"/>
              <a:gd name="connsiteY4" fmla="*/ 54769 h 404813"/>
              <a:gd name="connsiteX5" fmla="*/ 0 w 455652"/>
              <a:gd name="connsiteY5" fmla="*/ 93700 h 404813"/>
              <a:gd name="connsiteX6" fmla="*/ 27027 w 455652"/>
              <a:gd name="connsiteY6" fmla="*/ 171450 h 404813"/>
              <a:gd name="connsiteX7" fmla="*/ 81796 w 455652"/>
              <a:gd name="connsiteY7" fmla="*/ 250032 h 404813"/>
              <a:gd name="connsiteX8" fmla="*/ 172284 w 455652"/>
              <a:gd name="connsiteY8" fmla="*/ 340519 h 404813"/>
              <a:gd name="connsiteX9" fmla="*/ 241340 w 455652"/>
              <a:gd name="connsiteY9" fmla="*/ 404813 h 404813"/>
              <a:gd name="connsiteX0" fmla="*/ 241340 w 455652"/>
              <a:gd name="connsiteY0" fmla="*/ 404813 h 404813"/>
              <a:gd name="connsiteX1" fmla="*/ 431840 w 455652"/>
              <a:gd name="connsiteY1" fmla="*/ 216694 h 404813"/>
              <a:gd name="connsiteX2" fmla="*/ 455652 w 455652"/>
              <a:gd name="connsiteY2" fmla="*/ 0 h 404813"/>
              <a:gd name="connsiteX3" fmla="*/ 169902 w 455652"/>
              <a:gd name="connsiteY3" fmla="*/ 23813 h 404813"/>
              <a:gd name="connsiteX4" fmla="*/ 65127 w 455652"/>
              <a:gd name="connsiteY4" fmla="*/ 54769 h 404813"/>
              <a:gd name="connsiteX5" fmla="*/ 0 w 455652"/>
              <a:gd name="connsiteY5" fmla="*/ 93700 h 404813"/>
              <a:gd name="connsiteX6" fmla="*/ 14287 w 455652"/>
              <a:gd name="connsiteY6" fmla="*/ 171450 h 404813"/>
              <a:gd name="connsiteX7" fmla="*/ 81796 w 455652"/>
              <a:gd name="connsiteY7" fmla="*/ 250032 h 404813"/>
              <a:gd name="connsiteX8" fmla="*/ 172284 w 455652"/>
              <a:gd name="connsiteY8" fmla="*/ 340519 h 404813"/>
              <a:gd name="connsiteX9" fmla="*/ 241340 w 455652"/>
              <a:gd name="connsiteY9" fmla="*/ 404813 h 40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5652" h="404813">
                <a:moveTo>
                  <a:pt x="241340" y="404813"/>
                </a:moveTo>
                <a:lnTo>
                  <a:pt x="431840" y="216694"/>
                </a:lnTo>
                <a:lnTo>
                  <a:pt x="455652" y="0"/>
                </a:lnTo>
                <a:lnTo>
                  <a:pt x="169902" y="23813"/>
                </a:lnTo>
                <a:lnTo>
                  <a:pt x="65127" y="54769"/>
                </a:lnTo>
                <a:lnTo>
                  <a:pt x="0" y="93700"/>
                </a:lnTo>
                <a:lnTo>
                  <a:pt x="14287" y="171450"/>
                </a:lnTo>
                <a:lnTo>
                  <a:pt x="81796" y="250032"/>
                </a:lnTo>
                <a:lnTo>
                  <a:pt x="172284" y="340519"/>
                </a:lnTo>
                <a:lnTo>
                  <a:pt x="241340" y="404813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Forme libre 105"/>
          <p:cNvSpPr/>
          <p:nvPr/>
        </p:nvSpPr>
        <p:spPr>
          <a:xfrm>
            <a:off x="3127518" y="1694706"/>
            <a:ext cx="126206" cy="92869"/>
          </a:xfrm>
          <a:custGeom>
            <a:avLst/>
            <a:gdLst>
              <a:gd name="connsiteX0" fmla="*/ 0 w 126206"/>
              <a:gd name="connsiteY0" fmla="*/ 90488 h 92869"/>
              <a:gd name="connsiteX1" fmla="*/ 97631 w 126206"/>
              <a:gd name="connsiteY1" fmla="*/ 0 h 92869"/>
              <a:gd name="connsiteX2" fmla="*/ 126206 w 126206"/>
              <a:gd name="connsiteY2" fmla="*/ 92869 h 92869"/>
              <a:gd name="connsiteX3" fmla="*/ 0 w 126206"/>
              <a:gd name="connsiteY3" fmla="*/ 90488 h 9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206" h="92869">
                <a:moveTo>
                  <a:pt x="0" y="90488"/>
                </a:moveTo>
                <a:lnTo>
                  <a:pt x="97631" y="0"/>
                </a:lnTo>
                <a:lnTo>
                  <a:pt x="126206" y="92869"/>
                </a:lnTo>
                <a:lnTo>
                  <a:pt x="0" y="90488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Forme libre 106"/>
          <p:cNvSpPr/>
          <p:nvPr/>
        </p:nvSpPr>
        <p:spPr>
          <a:xfrm>
            <a:off x="3613293" y="1561356"/>
            <a:ext cx="150018" cy="211932"/>
          </a:xfrm>
          <a:custGeom>
            <a:avLst/>
            <a:gdLst>
              <a:gd name="connsiteX0" fmla="*/ 0 w 150018"/>
              <a:gd name="connsiteY0" fmla="*/ 211932 h 211932"/>
              <a:gd name="connsiteX1" fmla="*/ 50006 w 150018"/>
              <a:gd name="connsiteY1" fmla="*/ 0 h 211932"/>
              <a:gd name="connsiteX2" fmla="*/ 150018 w 150018"/>
              <a:gd name="connsiteY2" fmla="*/ 109538 h 211932"/>
              <a:gd name="connsiteX3" fmla="*/ 138112 w 150018"/>
              <a:gd name="connsiteY3" fmla="*/ 173832 h 211932"/>
              <a:gd name="connsiteX4" fmla="*/ 0 w 150018"/>
              <a:gd name="connsiteY4" fmla="*/ 211932 h 211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018" h="211932">
                <a:moveTo>
                  <a:pt x="0" y="211932"/>
                </a:moveTo>
                <a:lnTo>
                  <a:pt x="50006" y="0"/>
                </a:lnTo>
                <a:lnTo>
                  <a:pt x="150018" y="109538"/>
                </a:lnTo>
                <a:lnTo>
                  <a:pt x="138112" y="173832"/>
                </a:lnTo>
                <a:lnTo>
                  <a:pt x="0" y="211932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Forme libre 107"/>
          <p:cNvSpPr/>
          <p:nvPr/>
        </p:nvSpPr>
        <p:spPr>
          <a:xfrm>
            <a:off x="2200298" y="2030462"/>
            <a:ext cx="317619" cy="490537"/>
          </a:xfrm>
          <a:custGeom>
            <a:avLst/>
            <a:gdLst>
              <a:gd name="connsiteX0" fmla="*/ 0 w 328613"/>
              <a:gd name="connsiteY0" fmla="*/ 683418 h 683418"/>
              <a:gd name="connsiteX1" fmla="*/ 328613 w 328613"/>
              <a:gd name="connsiteY1" fmla="*/ 359568 h 683418"/>
              <a:gd name="connsiteX2" fmla="*/ 230981 w 328613"/>
              <a:gd name="connsiteY2" fmla="*/ 147637 h 683418"/>
              <a:gd name="connsiteX3" fmla="*/ 169069 w 328613"/>
              <a:gd name="connsiteY3" fmla="*/ 35718 h 683418"/>
              <a:gd name="connsiteX4" fmla="*/ 135731 w 328613"/>
              <a:gd name="connsiteY4" fmla="*/ 7143 h 683418"/>
              <a:gd name="connsiteX5" fmla="*/ 119063 w 328613"/>
              <a:gd name="connsiteY5" fmla="*/ 0 h 683418"/>
              <a:gd name="connsiteX6" fmla="*/ 92869 w 328613"/>
              <a:gd name="connsiteY6" fmla="*/ 16668 h 683418"/>
              <a:gd name="connsiteX7" fmla="*/ 71438 w 328613"/>
              <a:gd name="connsiteY7" fmla="*/ 52387 h 683418"/>
              <a:gd name="connsiteX8" fmla="*/ 47625 w 328613"/>
              <a:gd name="connsiteY8" fmla="*/ 164306 h 683418"/>
              <a:gd name="connsiteX9" fmla="*/ 26194 w 328613"/>
              <a:gd name="connsiteY9" fmla="*/ 323850 h 683418"/>
              <a:gd name="connsiteX10" fmla="*/ 0 w 328613"/>
              <a:gd name="connsiteY10" fmla="*/ 683418 h 683418"/>
              <a:gd name="connsiteX0" fmla="*/ 169068 w 302419"/>
              <a:gd name="connsiteY0" fmla="*/ 490537 h 490537"/>
              <a:gd name="connsiteX1" fmla="*/ 302419 w 302419"/>
              <a:gd name="connsiteY1" fmla="*/ 359568 h 490537"/>
              <a:gd name="connsiteX2" fmla="*/ 204787 w 302419"/>
              <a:gd name="connsiteY2" fmla="*/ 147637 h 490537"/>
              <a:gd name="connsiteX3" fmla="*/ 142875 w 302419"/>
              <a:gd name="connsiteY3" fmla="*/ 35718 h 490537"/>
              <a:gd name="connsiteX4" fmla="*/ 109537 w 302419"/>
              <a:gd name="connsiteY4" fmla="*/ 7143 h 490537"/>
              <a:gd name="connsiteX5" fmla="*/ 92869 w 302419"/>
              <a:gd name="connsiteY5" fmla="*/ 0 h 490537"/>
              <a:gd name="connsiteX6" fmla="*/ 66675 w 302419"/>
              <a:gd name="connsiteY6" fmla="*/ 16668 h 490537"/>
              <a:gd name="connsiteX7" fmla="*/ 45244 w 302419"/>
              <a:gd name="connsiteY7" fmla="*/ 52387 h 490537"/>
              <a:gd name="connsiteX8" fmla="*/ 21431 w 302419"/>
              <a:gd name="connsiteY8" fmla="*/ 164306 h 490537"/>
              <a:gd name="connsiteX9" fmla="*/ 0 w 302419"/>
              <a:gd name="connsiteY9" fmla="*/ 323850 h 490537"/>
              <a:gd name="connsiteX10" fmla="*/ 169068 w 302419"/>
              <a:gd name="connsiteY10" fmla="*/ 490537 h 490537"/>
              <a:gd name="connsiteX0" fmla="*/ 178975 w 312326"/>
              <a:gd name="connsiteY0" fmla="*/ 490537 h 490537"/>
              <a:gd name="connsiteX1" fmla="*/ 312326 w 312326"/>
              <a:gd name="connsiteY1" fmla="*/ 359568 h 490537"/>
              <a:gd name="connsiteX2" fmla="*/ 214694 w 312326"/>
              <a:gd name="connsiteY2" fmla="*/ 147637 h 490537"/>
              <a:gd name="connsiteX3" fmla="*/ 152782 w 312326"/>
              <a:gd name="connsiteY3" fmla="*/ 35718 h 490537"/>
              <a:gd name="connsiteX4" fmla="*/ 119444 w 312326"/>
              <a:gd name="connsiteY4" fmla="*/ 7143 h 490537"/>
              <a:gd name="connsiteX5" fmla="*/ 102776 w 312326"/>
              <a:gd name="connsiteY5" fmla="*/ 0 h 490537"/>
              <a:gd name="connsiteX6" fmla="*/ 76582 w 312326"/>
              <a:gd name="connsiteY6" fmla="*/ 16668 h 490537"/>
              <a:gd name="connsiteX7" fmla="*/ 55151 w 312326"/>
              <a:gd name="connsiteY7" fmla="*/ 52387 h 490537"/>
              <a:gd name="connsiteX8" fmla="*/ 31338 w 312326"/>
              <a:gd name="connsiteY8" fmla="*/ 164306 h 490537"/>
              <a:gd name="connsiteX9" fmla="*/ 9907 w 312326"/>
              <a:gd name="connsiteY9" fmla="*/ 323850 h 490537"/>
              <a:gd name="connsiteX10" fmla="*/ 7526 w 312326"/>
              <a:gd name="connsiteY10" fmla="*/ 473869 h 490537"/>
              <a:gd name="connsiteX11" fmla="*/ 178975 w 312326"/>
              <a:gd name="connsiteY11" fmla="*/ 490537 h 490537"/>
              <a:gd name="connsiteX0" fmla="*/ 184268 w 317619"/>
              <a:gd name="connsiteY0" fmla="*/ 490537 h 490537"/>
              <a:gd name="connsiteX1" fmla="*/ 317619 w 317619"/>
              <a:gd name="connsiteY1" fmla="*/ 359568 h 490537"/>
              <a:gd name="connsiteX2" fmla="*/ 219987 w 317619"/>
              <a:gd name="connsiteY2" fmla="*/ 147637 h 490537"/>
              <a:gd name="connsiteX3" fmla="*/ 158075 w 317619"/>
              <a:gd name="connsiteY3" fmla="*/ 35718 h 490537"/>
              <a:gd name="connsiteX4" fmla="*/ 124737 w 317619"/>
              <a:gd name="connsiteY4" fmla="*/ 7143 h 490537"/>
              <a:gd name="connsiteX5" fmla="*/ 108069 w 317619"/>
              <a:gd name="connsiteY5" fmla="*/ 0 h 490537"/>
              <a:gd name="connsiteX6" fmla="*/ 81875 w 317619"/>
              <a:gd name="connsiteY6" fmla="*/ 16668 h 490537"/>
              <a:gd name="connsiteX7" fmla="*/ 60444 w 317619"/>
              <a:gd name="connsiteY7" fmla="*/ 52387 h 490537"/>
              <a:gd name="connsiteX8" fmla="*/ 36631 w 317619"/>
              <a:gd name="connsiteY8" fmla="*/ 164306 h 490537"/>
              <a:gd name="connsiteX9" fmla="*/ 15200 w 317619"/>
              <a:gd name="connsiteY9" fmla="*/ 323850 h 490537"/>
              <a:gd name="connsiteX10" fmla="*/ 12819 w 317619"/>
              <a:gd name="connsiteY10" fmla="*/ 473869 h 490537"/>
              <a:gd name="connsiteX11" fmla="*/ 184268 w 317619"/>
              <a:gd name="connsiteY11" fmla="*/ 490537 h 49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7619" h="490537">
                <a:moveTo>
                  <a:pt x="184268" y="490537"/>
                </a:moveTo>
                <a:lnTo>
                  <a:pt x="317619" y="359568"/>
                </a:lnTo>
                <a:lnTo>
                  <a:pt x="219987" y="147637"/>
                </a:lnTo>
                <a:lnTo>
                  <a:pt x="158075" y="35718"/>
                </a:lnTo>
                <a:lnTo>
                  <a:pt x="124737" y="7143"/>
                </a:lnTo>
                <a:lnTo>
                  <a:pt x="108069" y="0"/>
                </a:lnTo>
                <a:lnTo>
                  <a:pt x="81875" y="16668"/>
                </a:lnTo>
                <a:lnTo>
                  <a:pt x="60444" y="52387"/>
                </a:lnTo>
                <a:lnTo>
                  <a:pt x="36631" y="164306"/>
                </a:lnTo>
                <a:lnTo>
                  <a:pt x="15200" y="323850"/>
                </a:lnTo>
                <a:cubicBezTo>
                  <a:pt x="8849" y="434975"/>
                  <a:pt x="-14168" y="448469"/>
                  <a:pt x="12819" y="473869"/>
                </a:cubicBezTo>
                <a:lnTo>
                  <a:pt x="184268" y="49053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Forme libre 108"/>
          <p:cNvSpPr/>
          <p:nvPr/>
        </p:nvSpPr>
        <p:spPr>
          <a:xfrm>
            <a:off x="2586974" y="2542431"/>
            <a:ext cx="242887" cy="202407"/>
          </a:xfrm>
          <a:custGeom>
            <a:avLst/>
            <a:gdLst>
              <a:gd name="connsiteX0" fmla="*/ 0 w 378619"/>
              <a:gd name="connsiteY0" fmla="*/ 373856 h 731044"/>
              <a:gd name="connsiteX1" fmla="*/ 378619 w 378619"/>
              <a:gd name="connsiteY1" fmla="*/ 0 h 731044"/>
              <a:gd name="connsiteX2" fmla="*/ 326231 w 378619"/>
              <a:gd name="connsiteY2" fmla="*/ 411956 h 731044"/>
              <a:gd name="connsiteX3" fmla="*/ 273844 w 378619"/>
              <a:gd name="connsiteY3" fmla="*/ 652462 h 731044"/>
              <a:gd name="connsiteX4" fmla="*/ 240506 w 378619"/>
              <a:gd name="connsiteY4" fmla="*/ 721519 h 731044"/>
              <a:gd name="connsiteX5" fmla="*/ 207169 w 378619"/>
              <a:gd name="connsiteY5" fmla="*/ 731044 h 731044"/>
              <a:gd name="connsiteX6" fmla="*/ 173831 w 378619"/>
              <a:gd name="connsiteY6" fmla="*/ 704850 h 731044"/>
              <a:gd name="connsiteX7" fmla="*/ 126206 w 378619"/>
              <a:gd name="connsiteY7" fmla="*/ 642937 h 731044"/>
              <a:gd name="connsiteX8" fmla="*/ 0 w 378619"/>
              <a:gd name="connsiteY8" fmla="*/ 373856 h 731044"/>
              <a:gd name="connsiteX0" fmla="*/ 0 w 311944"/>
              <a:gd name="connsiteY0" fmla="*/ 533400 h 731044"/>
              <a:gd name="connsiteX1" fmla="*/ 311944 w 311944"/>
              <a:gd name="connsiteY1" fmla="*/ 0 h 731044"/>
              <a:gd name="connsiteX2" fmla="*/ 259556 w 311944"/>
              <a:gd name="connsiteY2" fmla="*/ 411956 h 731044"/>
              <a:gd name="connsiteX3" fmla="*/ 207169 w 311944"/>
              <a:gd name="connsiteY3" fmla="*/ 652462 h 731044"/>
              <a:gd name="connsiteX4" fmla="*/ 173831 w 311944"/>
              <a:gd name="connsiteY4" fmla="*/ 721519 h 731044"/>
              <a:gd name="connsiteX5" fmla="*/ 140494 w 311944"/>
              <a:gd name="connsiteY5" fmla="*/ 731044 h 731044"/>
              <a:gd name="connsiteX6" fmla="*/ 107156 w 311944"/>
              <a:gd name="connsiteY6" fmla="*/ 704850 h 731044"/>
              <a:gd name="connsiteX7" fmla="*/ 59531 w 311944"/>
              <a:gd name="connsiteY7" fmla="*/ 642937 h 731044"/>
              <a:gd name="connsiteX8" fmla="*/ 0 w 311944"/>
              <a:gd name="connsiteY8" fmla="*/ 533400 h 731044"/>
              <a:gd name="connsiteX0" fmla="*/ 0 w 311944"/>
              <a:gd name="connsiteY0" fmla="*/ 533400 h 731044"/>
              <a:gd name="connsiteX1" fmla="*/ 311944 w 311944"/>
              <a:gd name="connsiteY1" fmla="*/ 0 h 731044"/>
              <a:gd name="connsiteX2" fmla="*/ 230981 w 311944"/>
              <a:gd name="connsiteY2" fmla="*/ 583406 h 731044"/>
              <a:gd name="connsiteX3" fmla="*/ 207169 w 311944"/>
              <a:gd name="connsiteY3" fmla="*/ 652462 h 731044"/>
              <a:gd name="connsiteX4" fmla="*/ 173831 w 311944"/>
              <a:gd name="connsiteY4" fmla="*/ 721519 h 731044"/>
              <a:gd name="connsiteX5" fmla="*/ 140494 w 311944"/>
              <a:gd name="connsiteY5" fmla="*/ 731044 h 731044"/>
              <a:gd name="connsiteX6" fmla="*/ 107156 w 311944"/>
              <a:gd name="connsiteY6" fmla="*/ 704850 h 731044"/>
              <a:gd name="connsiteX7" fmla="*/ 59531 w 311944"/>
              <a:gd name="connsiteY7" fmla="*/ 642937 h 731044"/>
              <a:gd name="connsiteX8" fmla="*/ 0 w 311944"/>
              <a:gd name="connsiteY8" fmla="*/ 533400 h 731044"/>
              <a:gd name="connsiteX0" fmla="*/ 0 w 242887"/>
              <a:gd name="connsiteY0" fmla="*/ 4763 h 202407"/>
              <a:gd name="connsiteX1" fmla="*/ 242887 w 242887"/>
              <a:gd name="connsiteY1" fmla="*/ 0 h 202407"/>
              <a:gd name="connsiteX2" fmla="*/ 230981 w 242887"/>
              <a:gd name="connsiteY2" fmla="*/ 54769 h 202407"/>
              <a:gd name="connsiteX3" fmla="*/ 207169 w 242887"/>
              <a:gd name="connsiteY3" fmla="*/ 123825 h 202407"/>
              <a:gd name="connsiteX4" fmla="*/ 173831 w 242887"/>
              <a:gd name="connsiteY4" fmla="*/ 192882 h 202407"/>
              <a:gd name="connsiteX5" fmla="*/ 140494 w 242887"/>
              <a:gd name="connsiteY5" fmla="*/ 202407 h 202407"/>
              <a:gd name="connsiteX6" fmla="*/ 107156 w 242887"/>
              <a:gd name="connsiteY6" fmla="*/ 176213 h 202407"/>
              <a:gd name="connsiteX7" fmla="*/ 59531 w 242887"/>
              <a:gd name="connsiteY7" fmla="*/ 114300 h 202407"/>
              <a:gd name="connsiteX8" fmla="*/ 0 w 242887"/>
              <a:gd name="connsiteY8" fmla="*/ 4763 h 20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887" h="202407">
                <a:moveTo>
                  <a:pt x="0" y="4763"/>
                </a:moveTo>
                <a:lnTo>
                  <a:pt x="242887" y="0"/>
                </a:lnTo>
                <a:lnTo>
                  <a:pt x="230981" y="54769"/>
                </a:lnTo>
                <a:lnTo>
                  <a:pt x="207169" y="123825"/>
                </a:lnTo>
                <a:lnTo>
                  <a:pt x="173831" y="192882"/>
                </a:lnTo>
                <a:lnTo>
                  <a:pt x="140494" y="202407"/>
                </a:lnTo>
                <a:lnTo>
                  <a:pt x="107156" y="176213"/>
                </a:lnTo>
                <a:lnTo>
                  <a:pt x="59531" y="114300"/>
                </a:lnTo>
                <a:lnTo>
                  <a:pt x="0" y="4763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Forme libre 109"/>
          <p:cNvSpPr/>
          <p:nvPr/>
        </p:nvSpPr>
        <p:spPr>
          <a:xfrm>
            <a:off x="2925112" y="1306563"/>
            <a:ext cx="295274" cy="485775"/>
          </a:xfrm>
          <a:custGeom>
            <a:avLst/>
            <a:gdLst>
              <a:gd name="connsiteX0" fmla="*/ 0 w 316706"/>
              <a:gd name="connsiteY0" fmla="*/ 702468 h 702468"/>
              <a:gd name="connsiteX1" fmla="*/ 316706 w 316706"/>
              <a:gd name="connsiteY1" fmla="*/ 388143 h 702468"/>
              <a:gd name="connsiteX2" fmla="*/ 228600 w 316706"/>
              <a:gd name="connsiteY2" fmla="*/ 121443 h 702468"/>
              <a:gd name="connsiteX3" fmla="*/ 173831 w 316706"/>
              <a:gd name="connsiteY3" fmla="*/ 16668 h 702468"/>
              <a:gd name="connsiteX4" fmla="*/ 147638 w 316706"/>
              <a:gd name="connsiteY4" fmla="*/ 0 h 702468"/>
              <a:gd name="connsiteX5" fmla="*/ 116681 w 316706"/>
              <a:gd name="connsiteY5" fmla="*/ 14287 h 702468"/>
              <a:gd name="connsiteX6" fmla="*/ 90488 w 316706"/>
              <a:gd name="connsiteY6" fmla="*/ 69056 h 702468"/>
              <a:gd name="connsiteX7" fmla="*/ 61913 w 316706"/>
              <a:gd name="connsiteY7" fmla="*/ 195262 h 702468"/>
              <a:gd name="connsiteX8" fmla="*/ 23813 w 316706"/>
              <a:gd name="connsiteY8" fmla="*/ 469106 h 702468"/>
              <a:gd name="connsiteX9" fmla="*/ 0 w 316706"/>
              <a:gd name="connsiteY9" fmla="*/ 702468 h 702468"/>
              <a:gd name="connsiteX0" fmla="*/ 202406 w 292893"/>
              <a:gd name="connsiteY0" fmla="*/ 481012 h 481012"/>
              <a:gd name="connsiteX1" fmla="*/ 292893 w 292893"/>
              <a:gd name="connsiteY1" fmla="*/ 388143 h 481012"/>
              <a:gd name="connsiteX2" fmla="*/ 204787 w 292893"/>
              <a:gd name="connsiteY2" fmla="*/ 121443 h 481012"/>
              <a:gd name="connsiteX3" fmla="*/ 150018 w 292893"/>
              <a:gd name="connsiteY3" fmla="*/ 16668 h 481012"/>
              <a:gd name="connsiteX4" fmla="*/ 123825 w 292893"/>
              <a:gd name="connsiteY4" fmla="*/ 0 h 481012"/>
              <a:gd name="connsiteX5" fmla="*/ 92868 w 292893"/>
              <a:gd name="connsiteY5" fmla="*/ 14287 h 481012"/>
              <a:gd name="connsiteX6" fmla="*/ 66675 w 292893"/>
              <a:gd name="connsiteY6" fmla="*/ 69056 h 481012"/>
              <a:gd name="connsiteX7" fmla="*/ 38100 w 292893"/>
              <a:gd name="connsiteY7" fmla="*/ 195262 h 481012"/>
              <a:gd name="connsiteX8" fmla="*/ 0 w 292893"/>
              <a:gd name="connsiteY8" fmla="*/ 469106 h 481012"/>
              <a:gd name="connsiteX9" fmla="*/ 202406 w 292893"/>
              <a:gd name="connsiteY9" fmla="*/ 481012 h 481012"/>
              <a:gd name="connsiteX0" fmla="*/ 204787 w 295274"/>
              <a:gd name="connsiteY0" fmla="*/ 481012 h 485775"/>
              <a:gd name="connsiteX1" fmla="*/ 295274 w 295274"/>
              <a:gd name="connsiteY1" fmla="*/ 388143 h 485775"/>
              <a:gd name="connsiteX2" fmla="*/ 207168 w 295274"/>
              <a:gd name="connsiteY2" fmla="*/ 121443 h 485775"/>
              <a:gd name="connsiteX3" fmla="*/ 152399 w 295274"/>
              <a:gd name="connsiteY3" fmla="*/ 16668 h 485775"/>
              <a:gd name="connsiteX4" fmla="*/ 126206 w 295274"/>
              <a:gd name="connsiteY4" fmla="*/ 0 h 485775"/>
              <a:gd name="connsiteX5" fmla="*/ 95249 w 295274"/>
              <a:gd name="connsiteY5" fmla="*/ 14287 h 485775"/>
              <a:gd name="connsiteX6" fmla="*/ 69056 w 295274"/>
              <a:gd name="connsiteY6" fmla="*/ 69056 h 485775"/>
              <a:gd name="connsiteX7" fmla="*/ 40481 w 295274"/>
              <a:gd name="connsiteY7" fmla="*/ 195262 h 485775"/>
              <a:gd name="connsiteX8" fmla="*/ 0 w 295274"/>
              <a:gd name="connsiteY8" fmla="*/ 485775 h 485775"/>
              <a:gd name="connsiteX9" fmla="*/ 204787 w 295274"/>
              <a:gd name="connsiteY9" fmla="*/ 481012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274" h="485775">
                <a:moveTo>
                  <a:pt x="204787" y="481012"/>
                </a:moveTo>
                <a:lnTo>
                  <a:pt x="295274" y="388143"/>
                </a:lnTo>
                <a:lnTo>
                  <a:pt x="207168" y="121443"/>
                </a:lnTo>
                <a:lnTo>
                  <a:pt x="152399" y="16668"/>
                </a:lnTo>
                <a:lnTo>
                  <a:pt x="126206" y="0"/>
                </a:lnTo>
                <a:lnTo>
                  <a:pt x="95249" y="14287"/>
                </a:lnTo>
                <a:lnTo>
                  <a:pt x="69056" y="69056"/>
                </a:lnTo>
                <a:lnTo>
                  <a:pt x="40481" y="195262"/>
                </a:lnTo>
                <a:lnTo>
                  <a:pt x="0" y="485775"/>
                </a:lnTo>
                <a:lnTo>
                  <a:pt x="204787" y="48101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Forme libre 111"/>
          <p:cNvSpPr/>
          <p:nvPr/>
        </p:nvSpPr>
        <p:spPr>
          <a:xfrm>
            <a:off x="3253723" y="1773288"/>
            <a:ext cx="355967" cy="369093"/>
          </a:xfrm>
          <a:custGeom>
            <a:avLst/>
            <a:gdLst>
              <a:gd name="connsiteX0" fmla="*/ 0 w 504825"/>
              <a:gd name="connsiteY0" fmla="*/ 502443 h 950118"/>
              <a:gd name="connsiteX1" fmla="*/ 502444 w 504825"/>
              <a:gd name="connsiteY1" fmla="*/ 0 h 950118"/>
              <a:gd name="connsiteX2" fmla="*/ 504825 w 504825"/>
              <a:gd name="connsiteY2" fmla="*/ 26193 h 950118"/>
              <a:gd name="connsiteX3" fmla="*/ 381000 w 504825"/>
              <a:gd name="connsiteY3" fmla="*/ 561975 h 950118"/>
              <a:gd name="connsiteX4" fmla="*/ 280987 w 504825"/>
              <a:gd name="connsiteY4" fmla="*/ 859631 h 950118"/>
              <a:gd name="connsiteX5" fmla="*/ 221456 w 504825"/>
              <a:gd name="connsiteY5" fmla="*/ 940593 h 950118"/>
              <a:gd name="connsiteX6" fmla="*/ 190500 w 504825"/>
              <a:gd name="connsiteY6" fmla="*/ 950118 h 950118"/>
              <a:gd name="connsiteX7" fmla="*/ 161925 w 504825"/>
              <a:gd name="connsiteY7" fmla="*/ 928687 h 950118"/>
              <a:gd name="connsiteX8" fmla="*/ 128587 w 504825"/>
              <a:gd name="connsiteY8" fmla="*/ 869156 h 950118"/>
              <a:gd name="connsiteX9" fmla="*/ 52387 w 504825"/>
              <a:gd name="connsiteY9" fmla="*/ 666750 h 950118"/>
              <a:gd name="connsiteX10" fmla="*/ 0 w 504825"/>
              <a:gd name="connsiteY10" fmla="*/ 502443 h 950118"/>
              <a:gd name="connsiteX0" fmla="*/ 0 w 504825"/>
              <a:gd name="connsiteY0" fmla="*/ 502443 h 950118"/>
              <a:gd name="connsiteX1" fmla="*/ 502444 w 504825"/>
              <a:gd name="connsiteY1" fmla="*/ 0 h 950118"/>
              <a:gd name="connsiteX2" fmla="*/ 504825 w 504825"/>
              <a:gd name="connsiteY2" fmla="*/ 26193 h 950118"/>
              <a:gd name="connsiteX3" fmla="*/ 381000 w 504825"/>
              <a:gd name="connsiteY3" fmla="*/ 581025 h 950118"/>
              <a:gd name="connsiteX4" fmla="*/ 280987 w 504825"/>
              <a:gd name="connsiteY4" fmla="*/ 859631 h 950118"/>
              <a:gd name="connsiteX5" fmla="*/ 221456 w 504825"/>
              <a:gd name="connsiteY5" fmla="*/ 940593 h 950118"/>
              <a:gd name="connsiteX6" fmla="*/ 190500 w 504825"/>
              <a:gd name="connsiteY6" fmla="*/ 950118 h 950118"/>
              <a:gd name="connsiteX7" fmla="*/ 161925 w 504825"/>
              <a:gd name="connsiteY7" fmla="*/ 928687 h 950118"/>
              <a:gd name="connsiteX8" fmla="*/ 128587 w 504825"/>
              <a:gd name="connsiteY8" fmla="*/ 869156 h 950118"/>
              <a:gd name="connsiteX9" fmla="*/ 52387 w 504825"/>
              <a:gd name="connsiteY9" fmla="*/ 666750 h 950118"/>
              <a:gd name="connsiteX10" fmla="*/ 0 w 504825"/>
              <a:gd name="connsiteY10" fmla="*/ 502443 h 950118"/>
              <a:gd name="connsiteX0" fmla="*/ 0 w 502444"/>
              <a:gd name="connsiteY0" fmla="*/ 502443 h 950118"/>
              <a:gd name="connsiteX1" fmla="*/ 502444 w 502444"/>
              <a:gd name="connsiteY1" fmla="*/ 0 h 950118"/>
              <a:gd name="connsiteX2" fmla="*/ 264175 w 502444"/>
              <a:gd name="connsiteY2" fmla="*/ 583406 h 950118"/>
              <a:gd name="connsiteX3" fmla="*/ 381000 w 502444"/>
              <a:gd name="connsiteY3" fmla="*/ 581025 h 950118"/>
              <a:gd name="connsiteX4" fmla="*/ 280987 w 502444"/>
              <a:gd name="connsiteY4" fmla="*/ 859631 h 950118"/>
              <a:gd name="connsiteX5" fmla="*/ 221456 w 502444"/>
              <a:gd name="connsiteY5" fmla="*/ 940593 h 950118"/>
              <a:gd name="connsiteX6" fmla="*/ 190500 w 502444"/>
              <a:gd name="connsiteY6" fmla="*/ 950118 h 950118"/>
              <a:gd name="connsiteX7" fmla="*/ 161925 w 502444"/>
              <a:gd name="connsiteY7" fmla="*/ 928687 h 950118"/>
              <a:gd name="connsiteX8" fmla="*/ 128587 w 502444"/>
              <a:gd name="connsiteY8" fmla="*/ 869156 h 950118"/>
              <a:gd name="connsiteX9" fmla="*/ 52387 w 502444"/>
              <a:gd name="connsiteY9" fmla="*/ 666750 h 950118"/>
              <a:gd name="connsiteX10" fmla="*/ 0 w 502444"/>
              <a:gd name="connsiteY10" fmla="*/ 502443 h 950118"/>
              <a:gd name="connsiteX0" fmla="*/ 0 w 474132"/>
              <a:gd name="connsiteY0" fmla="*/ 592931 h 950118"/>
              <a:gd name="connsiteX1" fmla="*/ 474132 w 474132"/>
              <a:gd name="connsiteY1" fmla="*/ 0 h 950118"/>
              <a:gd name="connsiteX2" fmla="*/ 235863 w 474132"/>
              <a:gd name="connsiteY2" fmla="*/ 583406 h 950118"/>
              <a:gd name="connsiteX3" fmla="*/ 352688 w 474132"/>
              <a:gd name="connsiteY3" fmla="*/ 581025 h 950118"/>
              <a:gd name="connsiteX4" fmla="*/ 252675 w 474132"/>
              <a:gd name="connsiteY4" fmla="*/ 859631 h 950118"/>
              <a:gd name="connsiteX5" fmla="*/ 193144 w 474132"/>
              <a:gd name="connsiteY5" fmla="*/ 940593 h 950118"/>
              <a:gd name="connsiteX6" fmla="*/ 162188 w 474132"/>
              <a:gd name="connsiteY6" fmla="*/ 950118 h 950118"/>
              <a:gd name="connsiteX7" fmla="*/ 133613 w 474132"/>
              <a:gd name="connsiteY7" fmla="*/ 928687 h 950118"/>
              <a:gd name="connsiteX8" fmla="*/ 100275 w 474132"/>
              <a:gd name="connsiteY8" fmla="*/ 869156 h 950118"/>
              <a:gd name="connsiteX9" fmla="*/ 24075 w 474132"/>
              <a:gd name="connsiteY9" fmla="*/ 666750 h 950118"/>
              <a:gd name="connsiteX10" fmla="*/ 0 w 474132"/>
              <a:gd name="connsiteY10" fmla="*/ 592931 h 950118"/>
              <a:gd name="connsiteX0" fmla="*/ 0 w 352688"/>
              <a:gd name="connsiteY0" fmla="*/ 11906 h 369093"/>
              <a:gd name="connsiteX1" fmla="*/ 122594 w 352688"/>
              <a:gd name="connsiteY1" fmla="*/ 7143 h 369093"/>
              <a:gd name="connsiteX2" fmla="*/ 235863 w 352688"/>
              <a:gd name="connsiteY2" fmla="*/ 2381 h 369093"/>
              <a:gd name="connsiteX3" fmla="*/ 352688 w 352688"/>
              <a:gd name="connsiteY3" fmla="*/ 0 h 369093"/>
              <a:gd name="connsiteX4" fmla="*/ 252675 w 352688"/>
              <a:gd name="connsiteY4" fmla="*/ 278606 h 369093"/>
              <a:gd name="connsiteX5" fmla="*/ 193144 w 352688"/>
              <a:gd name="connsiteY5" fmla="*/ 359568 h 369093"/>
              <a:gd name="connsiteX6" fmla="*/ 162188 w 352688"/>
              <a:gd name="connsiteY6" fmla="*/ 369093 h 369093"/>
              <a:gd name="connsiteX7" fmla="*/ 133613 w 352688"/>
              <a:gd name="connsiteY7" fmla="*/ 347662 h 369093"/>
              <a:gd name="connsiteX8" fmla="*/ 100275 w 352688"/>
              <a:gd name="connsiteY8" fmla="*/ 288131 h 369093"/>
              <a:gd name="connsiteX9" fmla="*/ 24075 w 352688"/>
              <a:gd name="connsiteY9" fmla="*/ 85725 h 369093"/>
              <a:gd name="connsiteX10" fmla="*/ 0 w 352688"/>
              <a:gd name="connsiteY10" fmla="*/ 11906 h 36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2688" h="369093">
                <a:moveTo>
                  <a:pt x="0" y="11906"/>
                </a:moveTo>
                <a:lnTo>
                  <a:pt x="122594" y="7143"/>
                </a:lnTo>
                <a:lnTo>
                  <a:pt x="235863" y="2381"/>
                </a:lnTo>
                <a:lnTo>
                  <a:pt x="352688" y="0"/>
                </a:lnTo>
                <a:lnTo>
                  <a:pt x="252675" y="278606"/>
                </a:lnTo>
                <a:lnTo>
                  <a:pt x="193144" y="359568"/>
                </a:lnTo>
                <a:lnTo>
                  <a:pt x="162188" y="369093"/>
                </a:lnTo>
                <a:lnTo>
                  <a:pt x="133613" y="347662"/>
                </a:lnTo>
                <a:lnTo>
                  <a:pt x="100275" y="288131"/>
                </a:lnTo>
                <a:lnTo>
                  <a:pt x="24075" y="85725"/>
                </a:lnTo>
                <a:lnTo>
                  <a:pt x="0" y="119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Forme libre 112"/>
          <p:cNvSpPr/>
          <p:nvPr/>
        </p:nvSpPr>
        <p:spPr>
          <a:xfrm>
            <a:off x="1953562" y="3221088"/>
            <a:ext cx="188118" cy="173831"/>
          </a:xfrm>
          <a:custGeom>
            <a:avLst/>
            <a:gdLst>
              <a:gd name="connsiteX0" fmla="*/ 0 w 323850"/>
              <a:gd name="connsiteY0" fmla="*/ 319088 h 673894"/>
              <a:gd name="connsiteX1" fmla="*/ 323850 w 323850"/>
              <a:gd name="connsiteY1" fmla="*/ 0 h 673894"/>
              <a:gd name="connsiteX2" fmla="*/ 297657 w 323850"/>
              <a:gd name="connsiteY2" fmla="*/ 392906 h 673894"/>
              <a:gd name="connsiteX3" fmla="*/ 266700 w 323850"/>
              <a:gd name="connsiteY3" fmla="*/ 583406 h 673894"/>
              <a:gd name="connsiteX4" fmla="*/ 233363 w 323850"/>
              <a:gd name="connsiteY4" fmla="*/ 666750 h 673894"/>
              <a:gd name="connsiteX5" fmla="*/ 226219 w 323850"/>
              <a:gd name="connsiteY5" fmla="*/ 673894 h 673894"/>
              <a:gd name="connsiteX6" fmla="*/ 226219 w 323850"/>
              <a:gd name="connsiteY6" fmla="*/ 673894 h 673894"/>
              <a:gd name="connsiteX7" fmla="*/ 195263 w 323850"/>
              <a:gd name="connsiteY7" fmla="*/ 673894 h 673894"/>
              <a:gd name="connsiteX8" fmla="*/ 178594 w 323850"/>
              <a:gd name="connsiteY8" fmla="*/ 657225 h 673894"/>
              <a:gd name="connsiteX9" fmla="*/ 142875 w 323850"/>
              <a:gd name="connsiteY9" fmla="*/ 611981 h 673894"/>
              <a:gd name="connsiteX10" fmla="*/ 88107 w 323850"/>
              <a:gd name="connsiteY10" fmla="*/ 504825 h 673894"/>
              <a:gd name="connsiteX11" fmla="*/ 0 w 323850"/>
              <a:gd name="connsiteY11" fmla="*/ 319088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69082 w 295275"/>
              <a:gd name="connsiteY2" fmla="*/ 392906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59532 w 295275"/>
              <a:gd name="connsiteY10" fmla="*/ 504825 h 673894"/>
              <a:gd name="connsiteX11" fmla="*/ 0 w 295275"/>
              <a:gd name="connsiteY11" fmla="*/ 383381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69082 w 295275"/>
              <a:gd name="connsiteY2" fmla="*/ 392906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66676 w 295275"/>
              <a:gd name="connsiteY10" fmla="*/ 523875 h 673894"/>
              <a:gd name="connsiteX11" fmla="*/ 0 w 295275"/>
              <a:gd name="connsiteY11" fmla="*/ 383381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54794 w 295275"/>
              <a:gd name="connsiteY2" fmla="*/ 500063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66676 w 295275"/>
              <a:gd name="connsiteY10" fmla="*/ 523875 h 673894"/>
              <a:gd name="connsiteX11" fmla="*/ 0 w 295275"/>
              <a:gd name="connsiteY11" fmla="*/ 383381 h 673894"/>
              <a:gd name="connsiteX0" fmla="*/ 0 w 254794"/>
              <a:gd name="connsiteY0" fmla="*/ 0 h 290513"/>
              <a:gd name="connsiteX1" fmla="*/ 188119 w 254794"/>
              <a:gd name="connsiteY1" fmla="*/ 128588 h 290513"/>
              <a:gd name="connsiteX2" fmla="*/ 254794 w 254794"/>
              <a:gd name="connsiteY2" fmla="*/ 116682 h 290513"/>
              <a:gd name="connsiteX3" fmla="*/ 238125 w 254794"/>
              <a:gd name="connsiteY3" fmla="*/ 200025 h 290513"/>
              <a:gd name="connsiteX4" fmla="*/ 204788 w 254794"/>
              <a:gd name="connsiteY4" fmla="*/ 283369 h 290513"/>
              <a:gd name="connsiteX5" fmla="*/ 197644 w 254794"/>
              <a:gd name="connsiteY5" fmla="*/ 290513 h 290513"/>
              <a:gd name="connsiteX6" fmla="*/ 197644 w 254794"/>
              <a:gd name="connsiteY6" fmla="*/ 290513 h 290513"/>
              <a:gd name="connsiteX7" fmla="*/ 166688 w 254794"/>
              <a:gd name="connsiteY7" fmla="*/ 290513 h 290513"/>
              <a:gd name="connsiteX8" fmla="*/ 150019 w 254794"/>
              <a:gd name="connsiteY8" fmla="*/ 273844 h 290513"/>
              <a:gd name="connsiteX9" fmla="*/ 114300 w 254794"/>
              <a:gd name="connsiteY9" fmla="*/ 228600 h 290513"/>
              <a:gd name="connsiteX10" fmla="*/ 66676 w 254794"/>
              <a:gd name="connsiteY10" fmla="*/ 140494 h 290513"/>
              <a:gd name="connsiteX11" fmla="*/ 0 w 254794"/>
              <a:gd name="connsiteY11" fmla="*/ 0 h 290513"/>
              <a:gd name="connsiteX0" fmla="*/ 42861 w 188118"/>
              <a:gd name="connsiteY0" fmla="*/ 11906 h 173831"/>
              <a:gd name="connsiteX1" fmla="*/ 121443 w 188118"/>
              <a:gd name="connsiteY1" fmla="*/ 11906 h 173831"/>
              <a:gd name="connsiteX2" fmla="*/ 188118 w 188118"/>
              <a:gd name="connsiteY2" fmla="*/ 0 h 173831"/>
              <a:gd name="connsiteX3" fmla="*/ 171449 w 188118"/>
              <a:gd name="connsiteY3" fmla="*/ 83343 h 173831"/>
              <a:gd name="connsiteX4" fmla="*/ 138112 w 188118"/>
              <a:gd name="connsiteY4" fmla="*/ 166687 h 173831"/>
              <a:gd name="connsiteX5" fmla="*/ 130968 w 188118"/>
              <a:gd name="connsiteY5" fmla="*/ 173831 h 173831"/>
              <a:gd name="connsiteX6" fmla="*/ 130968 w 188118"/>
              <a:gd name="connsiteY6" fmla="*/ 173831 h 173831"/>
              <a:gd name="connsiteX7" fmla="*/ 100012 w 188118"/>
              <a:gd name="connsiteY7" fmla="*/ 173831 h 173831"/>
              <a:gd name="connsiteX8" fmla="*/ 83343 w 188118"/>
              <a:gd name="connsiteY8" fmla="*/ 157162 h 173831"/>
              <a:gd name="connsiteX9" fmla="*/ 47624 w 188118"/>
              <a:gd name="connsiteY9" fmla="*/ 111918 h 173831"/>
              <a:gd name="connsiteX10" fmla="*/ 0 w 188118"/>
              <a:gd name="connsiteY10" fmla="*/ 23812 h 173831"/>
              <a:gd name="connsiteX11" fmla="*/ 42861 w 188118"/>
              <a:gd name="connsiteY11" fmla="*/ 11906 h 17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118" h="173831">
                <a:moveTo>
                  <a:pt x="42861" y="11906"/>
                </a:moveTo>
                <a:lnTo>
                  <a:pt x="121443" y="11906"/>
                </a:lnTo>
                <a:lnTo>
                  <a:pt x="188118" y="0"/>
                </a:lnTo>
                <a:lnTo>
                  <a:pt x="171449" y="83343"/>
                </a:lnTo>
                <a:lnTo>
                  <a:pt x="138112" y="166687"/>
                </a:lnTo>
                <a:lnTo>
                  <a:pt x="130968" y="173831"/>
                </a:lnTo>
                <a:lnTo>
                  <a:pt x="130968" y="173831"/>
                </a:lnTo>
                <a:lnTo>
                  <a:pt x="100012" y="173831"/>
                </a:lnTo>
                <a:lnTo>
                  <a:pt x="83343" y="157162"/>
                </a:lnTo>
                <a:lnTo>
                  <a:pt x="47624" y="111918"/>
                </a:lnTo>
                <a:lnTo>
                  <a:pt x="0" y="23812"/>
                </a:lnTo>
                <a:lnTo>
                  <a:pt x="42861" y="119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14" name="Forme libre 113"/>
          <p:cNvSpPr/>
          <p:nvPr/>
        </p:nvSpPr>
        <p:spPr>
          <a:xfrm>
            <a:off x="1479922" y="2673400"/>
            <a:ext cx="376008" cy="581025"/>
          </a:xfrm>
          <a:custGeom>
            <a:avLst/>
            <a:gdLst>
              <a:gd name="connsiteX0" fmla="*/ 0 w 397669"/>
              <a:gd name="connsiteY0" fmla="*/ 759619 h 759619"/>
              <a:gd name="connsiteX1" fmla="*/ 397669 w 397669"/>
              <a:gd name="connsiteY1" fmla="*/ 364331 h 759619"/>
              <a:gd name="connsiteX2" fmla="*/ 278606 w 397669"/>
              <a:gd name="connsiteY2" fmla="*/ 97631 h 759619"/>
              <a:gd name="connsiteX3" fmla="*/ 223838 w 397669"/>
              <a:gd name="connsiteY3" fmla="*/ 16669 h 759619"/>
              <a:gd name="connsiteX4" fmla="*/ 200025 w 397669"/>
              <a:gd name="connsiteY4" fmla="*/ 0 h 759619"/>
              <a:gd name="connsiteX5" fmla="*/ 164306 w 397669"/>
              <a:gd name="connsiteY5" fmla="*/ 11906 h 759619"/>
              <a:gd name="connsiteX6" fmla="*/ 138113 w 397669"/>
              <a:gd name="connsiteY6" fmla="*/ 54769 h 759619"/>
              <a:gd name="connsiteX7" fmla="*/ 121444 w 397669"/>
              <a:gd name="connsiteY7" fmla="*/ 92869 h 759619"/>
              <a:gd name="connsiteX8" fmla="*/ 109538 w 397669"/>
              <a:gd name="connsiteY8" fmla="*/ 133350 h 759619"/>
              <a:gd name="connsiteX9" fmla="*/ 90488 w 397669"/>
              <a:gd name="connsiteY9" fmla="*/ 200025 h 759619"/>
              <a:gd name="connsiteX10" fmla="*/ 66675 w 397669"/>
              <a:gd name="connsiteY10" fmla="*/ 311944 h 759619"/>
              <a:gd name="connsiteX11" fmla="*/ 38100 w 397669"/>
              <a:gd name="connsiteY11" fmla="*/ 471488 h 759619"/>
              <a:gd name="connsiteX12" fmla="*/ 0 w 397669"/>
              <a:gd name="connsiteY12" fmla="*/ 759619 h 759619"/>
              <a:gd name="connsiteX0" fmla="*/ 0 w 376366"/>
              <a:gd name="connsiteY0" fmla="*/ 581025 h 581025"/>
              <a:gd name="connsiteX1" fmla="*/ 376366 w 376366"/>
              <a:gd name="connsiteY1" fmla="*/ 364331 h 581025"/>
              <a:gd name="connsiteX2" fmla="*/ 257303 w 376366"/>
              <a:gd name="connsiteY2" fmla="*/ 97631 h 581025"/>
              <a:gd name="connsiteX3" fmla="*/ 202535 w 376366"/>
              <a:gd name="connsiteY3" fmla="*/ 16669 h 581025"/>
              <a:gd name="connsiteX4" fmla="*/ 178722 w 376366"/>
              <a:gd name="connsiteY4" fmla="*/ 0 h 581025"/>
              <a:gd name="connsiteX5" fmla="*/ 143003 w 376366"/>
              <a:gd name="connsiteY5" fmla="*/ 11906 h 581025"/>
              <a:gd name="connsiteX6" fmla="*/ 116810 w 376366"/>
              <a:gd name="connsiteY6" fmla="*/ 54769 h 581025"/>
              <a:gd name="connsiteX7" fmla="*/ 100141 w 376366"/>
              <a:gd name="connsiteY7" fmla="*/ 92869 h 581025"/>
              <a:gd name="connsiteX8" fmla="*/ 88235 w 376366"/>
              <a:gd name="connsiteY8" fmla="*/ 133350 h 581025"/>
              <a:gd name="connsiteX9" fmla="*/ 69185 w 376366"/>
              <a:gd name="connsiteY9" fmla="*/ 200025 h 581025"/>
              <a:gd name="connsiteX10" fmla="*/ 45372 w 376366"/>
              <a:gd name="connsiteY10" fmla="*/ 311944 h 581025"/>
              <a:gd name="connsiteX11" fmla="*/ 16797 w 376366"/>
              <a:gd name="connsiteY11" fmla="*/ 471488 h 581025"/>
              <a:gd name="connsiteX12" fmla="*/ 0 w 376366"/>
              <a:gd name="connsiteY12" fmla="*/ 581025 h 581025"/>
              <a:gd name="connsiteX0" fmla="*/ 148899 w 359569"/>
              <a:gd name="connsiteY0" fmla="*/ 581025 h 581025"/>
              <a:gd name="connsiteX1" fmla="*/ 359569 w 359569"/>
              <a:gd name="connsiteY1" fmla="*/ 364331 h 581025"/>
              <a:gd name="connsiteX2" fmla="*/ 240506 w 359569"/>
              <a:gd name="connsiteY2" fmla="*/ 97631 h 581025"/>
              <a:gd name="connsiteX3" fmla="*/ 185738 w 359569"/>
              <a:gd name="connsiteY3" fmla="*/ 16669 h 581025"/>
              <a:gd name="connsiteX4" fmla="*/ 161925 w 359569"/>
              <a:gd name="connsiteY4" fmla="*/ 0 h 581025"/>
              <a:gd name="connsiteX5" fmla="*/ 126206 w 359569"/>
              <a:gd name="connsiteY5" fmla="*/ 11906 h 581025"/>
              <a:gd name="connsiteX6" fmla="*/ 100013 w 359569"/>
              <a:gd name="connsiteY6" fmla="*/ 54769 h 581025"/>
              <a:gd name="connsiteX7" fmla="*/ 83344 w 359569"/>
              <a:gd name="connsiteY7" fmla="*/ 92869 h 581025"/>
              <a:gd name="connsiteX8" fmla="*/ 71438 w 359569"/>
              <a:gd name="connsiteY8" fmla="*/ 133350 h 581025"/>
              <a:gd name="connsiteX9" fmla="*/ 52388 w 359569"/>
              <a:gd name="connsiteY9" fmla="*/ 200025 h 581025"/>
              <a:gd name="connsiteX10" fmla="*/ 28575 w 359569"/>
              <a:gd name="connsiteY10" fmla="*/ 311944 h 581025"/>
              <a:gd name="connsiteX11" fmla="*/ 0 w 359569"/>
              <a:gd name="connsiteY11" fmla="*/ 471488 h 581025"/>
              <a:gd name="connsiteX12" fmla="*/ 148899 w 359569"/>
              <a:gd name="connsiteY12" fmla="*/ 581025 h 581025"/>
              <a:gd name="connsiteX0" fmla="*/ 163101 w 373771"/>
              <a:gd name="connsiteY0" fmla="*/ 581025 h 581025"/>
              <a:gd name="connsiteX1" fmla="*/ 373771 w 373771"/>
              <a:gd name="connsiteY1" fmla="*/ 364331 h 581025"/>
              <a:gd name="connsiteX2" fmla="*/ 254708 w 373771"/>
              <a:gd name="connsiteY2" fmla="*/ 97631 h 581025"/>
              <a:gd name="connsiteX3" fmla="*/ 199940 w 373771"/>
              <a:gd name="connsiteY3" fmla="*/ 16669 h 581025"/>
              <a:gd name="connsiteX4" fmla="*/ 176127 w 373771"/>
              <a:gd name="connsiteY4" fmla="*/ 0 h 581025"/>
              <a:gd name="connsiteX5" fmla="*/ 140408 w 373771"/>
              <a:gd name="connsiteY5" fmla="*/ 11906 h 581025"/>
              <a:gd name="connsiteX6" fmla="*/ 114215 w 373771"/>
              <a:gd name="connsiteY6" fmla="*/ 54769 h 581025"/>
              <a:gd name="connsiteX7" fmla="*/ 97546 w 373771"/>
              <a:gd name="connsiteY7" fmla="*/ 92869 h 581025"/>
              <a:gd name="connsiteX8" fmla="*/ 85640 w 373771"/>
              <a:gd name="connsiteY8" fmla="*/ 133350 h 581025"/>
              <a:gd name="connsiteX9" fmla="*/ 66590 w 373771"/>
              <a:gd name="connsiteY9" fmla="*/ 200025 h 581025"/>
              <a:gd name="connsiteX10" fmla="*/ 42777 w 373771"/>
              <a:gd name="connsiteY10" fmla="*/ 311944 h 581025"/>
              <a:gd name="connsiteX11" fmla="*/ 0 w 373771"/>
              <a:gd name="connsiteY11" fmla="*/ 578645 h 581025"/>
              <a:gd name="connsiteX12" fmla="*/ 163101 w 373771"/>
              <a:gd name="connsiteY12" fmla="*/ 581025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771" h="581025">
                <a:moveTo>
                  <a:pt x="163101" y="581025"/>
                </a:moveTo>
                <a:lnTo>
                  <a:pt x="373771" y="364331"/>
                </a:lnTo>
                <a:lnTo>
                  <a:pt x="254708" y="97631"/>
                </a:lnTo>
                <a:lnTo>
                  <a:pt x="199940" y="16669"/>
                </a:lnTo>
                <a:lnTo>
                  <a:pt x="176127" y="0"/>
                </a:lnTo>
                <a:lnTo>
                  <a:pt x="140408" y="11906"/>
                </a:lnTo>
                <a:lnTo>
                  <a:pt x="114215" y="54769"/>
                </a:lnTo>
                <a:lnTo>
                  <a:pt x="97546" y="92869"/>
                </a:lnTo>
                <a:lnTo>
                  <a:pt x="85640" y="133350"/>
                </a:lnTo>
                <a:lnTo>
                  <a:pt x="66590" y="200025"/>
                </a:lnTo>
                <a:lnTo>
                  <a:pt x="42777" y="311944"/>
                </a:lnTo>
                <a:lnTo>
                  <a:pt x="0" y="578645"/>
                </a:lnTo>
                <a:lnTo>
                  <a:pt x="163101" y="58102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5" name="Connecteur droit 114"/>
          <p:cNvCxnSpPr/>
          <p:nvPr/>
        </p:nvCxnSpPr>
        <p:spPr>
          <a:xfrm flipV="1">
            <a:off x="490045" y="1135315"/>
            <a:ext cx="3295794" cy="32572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>
          <a:xfrm flipH="1" flipV="1">
            <a:off x="399358" y="3940807"/>
            <a:ext cx="869839" cy="2078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Ellipse 116"/>
          <p:cNvSpPr/>
          <p:nvPr/>
        </p:nvSpPr>
        <p:spPr>
          <a:xfrm>
            <a:off x="547255" y="3712046"/>
            <a:ext cx="609600" cy="624364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19799985" lon="1979998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8" name="Connecteur droit 117"/>
          <p:cNvCxnSpPr/>
          <p:nvPr/>
        </p:nvCxnSpPr>
        <p:spPr>
          <a:xfrm>
            <a:off x="846889" y="3592428"/>
            <a:ext cx="0" cy="8509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avec flèche 118"/>
          <p:cNvCxnSpPr/>
          <p:nvPr/>
        </p:nvCxnSpPr>
        <p:spPr>
          <a:xfrm flipH="1">
            <a:off x="846889" y="3743558"/>
            <a:ext cx="1191" cy="5613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0" name="Connecteur droit avec flèche 119"/>
          <p:cNvCxnSpPr/>
          <p:nvPr/>
        </p:nvCxnSpPr>
        <p:spPr>
          <a:xfrm>
            <a:off x="582259" y="3980782"/>
            <a:ext cx="529260" cy="1266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1" name="ZoneTexte 120"/>
          <p:cNvSpPr txBox="1"/>
          <p:nvPr/>
        </p:nvSpPr>
        <p:spPr>
          <a:xfrm>
            <a:off x="723297" y="3337401"/>
            <a:ext cx="247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1283554" y="4025513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ZoneTexte 122"/>
          <p:cNvSpPr txBox="1"/>
          <p:nvPr/>
        </p:nvSpPr>
        <p:spPr>
          <a:xfrm>
            <a:off x="263452" y="4336410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Flèche droite 123"/>
          <p:cNvSpPr/>
          <p:nvPr/>
        </p:nvSpPr>
        <p:spPr>
          <a:xfrm rot="18938174">
            <a:off x="3834908" y="788009"/>
            <a:ext cx="297874" cy="261803"/>
          </a:xfrm>
          <a:prstGeom prst="rightArrow">
            <a:avLst/>
          </a:prstGeom>
          <a:noFill/>
          <a:ln>
            <a:solidFill>
              <a:schemeClr val="tx1"/>
            </a:solidFill>
          </a:ln>
          <a:scene3d>
            <a:camera prst="orthographicFront">
              <a:rot lat="2683144" lon="1578147" rev="124118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5" name="ZoneTexte 124"/>
          <p:cNvSpPr txBox="1"/>
          <p:nvPr/>
        </p:nvSpPr>
        <p:spPr>
          <a:xfrm>
            <a:off x="3891715" y="377057"/>
            <a:ext cx="8700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Propagation of the </a:t>
            </a:r>
            <a:r>
              <a:rPr lang="fr-CH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Forme libre 125"/>
          <p:cNvSpPr/>
          <p:nvPr/>
        </p:nvSpPr>
        <p:spPr>
          <a:xfrm rot="21239788">
            <a:off x="984936" y="2526914"/>
            <a:ext cx="1448954" cy="1026078"/>
          </a:xfrm>
          <a:custGeom>
            <a:avLst/>
            <a:gdLst>
              <a:gd name="connsiteX0" fmla="*/ 493081 w 2664781"/>
              <a:gd name="connsiteY0" fmla="*/ 2281373 h 2281373"/>
              <a:gd name="connsiteX1" fmla="*/ 116844 w 2664781"/>
              <a:gd name="connsiteY1" fmla="*/ 1566998 h 2281373"/>
              <a:gd name="connsiteX2" fmla="*/ 2302831 w 2664781"/>
              <a:gd name="connsiteY2" fmla="*/ 1566998 h 2281373"/>
              <a:gd name="connsiteX3" fmla="*/ 1555119 w 2664781"/>
              <a:gd name="connsiteY3" fmla="*/ 119198 h 2281373"/>
              <a:gd name="connsiteX4" fmla="*/ 2664781 w 2664781"/>
              <a:gd name="connsiteY4" fmla="*/ 185873 h 2281373"/>
              <a:gd name="connsiteX0" fmla="*/ 493081 w 2593344"/>
              <a:gd name="connsiteY0" fmla="*/ 2290995 h 2290995"/>
              <a:gd name="connsiteX1" fmla="*/ 116844 w 2593344"/>
              <a:gd name="connsiteY1" fmla="*/ 1576620 h 2290995"/>
              <a:gd name="connsiteX2" fmla="*/ 2302831 w 2593344"/>
              <a:gd name="connsiteY2" fmla="*/ 1576620 h 2290995"/>
              <a:gd name="connsiteX3" fmla="*/ 1555119 w 2593344"/>
              <a:gd name="connsiteY3" fmla="*/ 128820 h 2290995"/>
              <a:gd name="connsiteX4" fmla="*/ 2593344 w 2593344"/>
              <a:gd name="connsiteY4" fmla="*/ 171683 h 2290995"/>
              <a:gd name="connsiteX0" fmla="*/ 493081 w 2597631"/>
              <a:gd name="connsiteY0" fmla="*/ 2252886 h 2252886"/>
              <a:gd name="connsiteX1" fmla="*/ 116844 w 2597631"/>
              <a:gd name="connsiteY1" fmla="*/ 1538511 h 2252886"/>
              <a:gd name="connsiteX2" fmla="*/ 2302831 w 2597631"/>
              <a:gd name="connsiteY2" fmla="*/ 1538511 h 2252886"/>
              <a:gd name="connsiteX3" fmla="*/ 1555119 w 2597631"/>
              <a:gd name="connsiteY3" fmla="*/ 90711 h 2252886"/>
              <a:gd name="connsiteX4" fmla="*/ 2593344 w 2597631"/>
              <a:gd name="connsiteY4" fmla="*/ 133574 h 2252886"/>
              <a:gd name="connsiteX0" fmla="*/ 446546 w 2551096"/>
              <a:gd name="connsiteY0" fmla="*/ 2252886 h 2263108"/>
              <a:gd name="connsiteX1" fmla="*/ 70309 w 2551096"/>
              <a:gd name="connsiteY1" fmla="*/ 1538511 h 2263108"/>
              <a:gd name="connsiteX2" fmla="*/ 2256296 w 2551096"/>
              <a:gd name="connsiteY2" fmla="*/ 1538511 h 2263108"/>
              <a:gd name="connsiteX3" fmla="*/ 1508584 w 2551096"/>
              <a:gd name="connsiteY3" fmla="*/ 90711 h 2263108"/>
              <a:gd name="connsiteX4" fmla="*/ 2546809 w 2551096"/>
              <a:gd name="connsiteY4" fmla="*/ 133574 h 2263108"/>
              <a:gd name="connsiteX0" fmla="*/ 454825 w 2559375"/>
              <a:gd name="connsiteY0" fmla="*/ 2252886 h 2252886"/>
              <a:gd name="connsiteX1" fmla="*/ 78588 w 2559375"/>
              <a:gd name="connsiteY1" fmla="*/ 1538511 h 2252886"/>
              <a:gd name="connsiteX2" fmla="*/ 2264575 w 2559375"/>
              <a:gd name="connsiteY2" fmla="*/ 1538511 h 2252886"/>
              <a:gd name="connsiteX3" fmla="*/ 1516863 w 2559375"/>
              <a:gd name="connsiteY3" fmla="*/ 90711 h 2252886"/>
              <a:gd name="connsiteX4" fmla="*/ 2555088 w 2559375"/>
              <a:gd name="connsiteY4" fmla="*/ 133574 h 225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9375" h="2252886">
                <a:moveTo>
                  <a:pt x="454825" y="2252886"/>
                </a:moveTo>
                <a:cubicBezTo>
                  <a:pt x="439743" y="2236216"/>
                  <a:pt x="-223037" y="1657573"/>
                  <a:pt x="78588" y="1538511"/>
                </a:cubicBezTo>
                <a:cubicBezTo>
                  <a:pt x="380213" y="1419449"/>
                  <a:pt x="2024863" y="1779811"/>
                  <a:pt x="2264575" y="1538511"/>
                </a:cubicBezTo>
                <a:cubicBezTo>
                  <a:pt x="2504288" y="1297211"/>
                  <a:pt x="1468444" y="324867"/>
                  <a:pt x="1516863" y="90711"/>
                </a:cubicBezTo>
                <a:cubicBezTo>
                  <a:pt x="1565282" y="-143445"/>
                  <a:pt x="2635256" y="151829"/>
                  <a:pt x="2555088" y="133574"/>
                </a:cubicBezTo>
              </a:path>
            </a:pathLst>
          </a:custGeom>
          <a:noFill/>
          <a:ln>
            <a:solidFill>
              <a:srgbClr val="FF0000"/>
            </a:solidFill>
          </a:ln>
          <a:scene3d>
            <a:camera prst="orthographicFront">
              <a:rot lat="0" lon="0" rev="2157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7" name="Forme libre 126"/>
          <p:cNvSpPr/>
          <p:nvPr/>
        </p:nvSpPr>
        <p:spPr>
          <a:xfrm rot="10439788">
            <a:off x="2343220" y="1487724"/>
            <a:ext cx="1448954" cy="1026078"/>
          </a:xfrm>
          <a:custGeom>
            <a:avLst/>
            <a:gdLst>
              <a:gd name="connsiteX0" fmla="*/ 493081 w 2664781"/>
              <a:gd name="connsiteY0" fmla="*/ 2281373 h 2281373"/>
              <a:gd name="connsiteX1" fmla="*/ 116844 w 2664781"/>
              <a:gd name="connsiteY1" fmla="*/ 1566998 h 2281373"/>
              <a:gd name="connsiteX2" fmla="*/ 2302831 w 2664781"/>
              <a:gd name="connsiteY2" fmla="*/ 1566998 h 2281373"/>
              <a:gd name="connsiteX3" fmla="*/ 1555119 w 2664781"/>
              <a:gd name="connsiteY3" fmla="*/ 119198 h 2281373"/>
              <a:gd name="connsiteX4" fmla="*/ 2664781 w 2664781"/>
              <a:gd name="connsiteY4" fmla="*/ 185873 h 2281373"/>
              <a:gd name="connsiteX0" fmla="*/ 493081 w 2593344"/>
              <a:gd name="connsiteY0" fmla="*/ 2290995 h 2290995"/>
              <a:gd name="connsiteX1" fmla="*/ 116844 w 2593344"/>
              <a:gd name="connsiteY1" fmla="*/ 1576620 h 2290995"/>
              <a:gd name="connsiteX2" fmla="*/ 2302831 w 2593344"/>
              <a:gd name="connsiteY2" fmla="*/ 1576620 h 2290995"/>
              <a:gd name="connsiteX3" fmla="*/ 1555119 w 2593344"/>
              <a:gd name="connsiteY3" fmla="*/ 128820 h 2290995"/>
              <a:gd name="connsiteX4" fmla="*/ 2593344 w 2593344"/>
              <a:gd name="connsiteY4" fmla="*/ 171683 h 2290995"/>
              <a:gd name="connsiteX0" fmla="*/ 493081 w 2597631"/>
              <a:gd name="connsiteY0" fmla="*/ 2252886 h 2252886"/>
              <a:gd name="connsiteX1" fmla="*/ 116844 w 2597631"/>
              <a:gd name="connsiteY1" fmla="*/ 1538511 h 2252886"/>
              <a:gd name="connsiteX2" fmla="*/ 2302831 w 2597631"/>
              <a:gd name="connsiteY2" fmla="*/ 1538511 h 2252886"/>
              <a:gd name="connsiteX3" fmla="*/ 1555119 w 2597631"/>
              <a:gd name="connsiteY3" fmla="*/ 90711 h 2252886"/>
              <a:gd name="connsiteX4" fmla="*/ 2593344 w 2597631"/>
              <a:gd name="connsiteY4" fmla="*/ 133574 h 2252886"/>
              <a:gd name="connsiteX0" fmla="*/ 446546 w 2551096"/>
              <a:gd name="connsiteY0" fmla="*/ 2252886 h 2263108"/>
              <a:gd name="connsiteX1" fmla="*/ 70309 w 2551096"/>
              <a:gd name="connsiteY1" fmla="*/ 1538511 h 2263108"/>
              <a:gd name="connsiteX2" fmla="*/ 2256296 w 2551096"/>
              <a:gd name="connsiteY2" fmla="*/ 1538511 h 2263108"/>
              <a:gd name="connsiteX3" fmla="*/ 1508584 w 2551096"/>
              <a:gd name="connsiteY3" fmla="*/ 90711 h 2263108"/>
              <a:gd name="connsiteX4" fmla="*/ 2546809 w 2551096"/>
              <a:gd name="connsiteY4" fmla="*/ 133574 h 2263108"/>
              <a:gd name="connsiteX0" fmla="*/ 454825 w 2559375"/>
              <a:gd name="connsiteY0" fmla="*/ 2252886 h 2252886"/>
              <a:gd name="connsiteX1" fmla="*/ 78588 w 2559375"/>
              <a:gd name="connsiteY1" fmla="*/ 1538511 h 2252886"/>
              <a:gd name="connsiteX2" fmla="*/ 2264575 w 2559375"/>
              <a:gd name="connsiteY2" fmla="*/ 1538511 h 2252886"/>
              <a:gd name="connsiteX3" fmla="*/ 1516863 w 2559375"/>
              <a:gd name="connsiteY3" fmla="*/ 90711 h 2252886"/>
              <a:gd name="connsiteX4" fmla="*/ 2555088 w 2559375"/>
              <a:gd name="connsiteY4" fmla="*/ 133574 h 225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9375" h="2252886">
                <a:moveTo>
                  <a:pt x="454825" y="2252886"/>
                </a:moveTo>
                <a:cubicBezTo>
                  <a:pt x="439743" y="2236216"/>
                  <a:pt x="-223037" y="1657573"/>
                  <a:pt x="78588" y="1538511"/>
                </a:cubicBezTo>
                <a:cubicBezTo>
                  <a:pt x="380213" y="1419449"/>
                  <a:pt x="2024863" y="1779811"/>
                  <a:pt x="2264575" y="1538511"/>
                </a:cubicBezTo>
                <a:cubicBezTo>
                  <a:pt x="2504288" y="1297211"/>
                  <a:pt x="1468444" y="324867"/>
                  <a:pt x="1516863" y="90711"/>
                </a:cubicBezTo>
                <a:cubicBezTo>
                  <a:pt x="1565282" y="-143445"/>
                  <a:pt x="2635256" y="151829"/>
                  <a:pt x="2555088" y="133574"/>
                </a:cubicBezTo>
              </a:path>
            </a:pathLst>
          </a:custGeom>
          <a:noFill/>
          <a:ln>
            <a:solidFill>
              <a:srgbClr val="FF0000"/>
            </a:solidFill>
          </a:ln>
          <a:scene3d>
            <a:camera prst="orthographicFront">
              <a:rot lat="0" lon="0" rev="2157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8" name="Forme libre 127"/>
          <p:cNvSpPr/>
          <p:nvPr/>
        </p:nvSpPr>
        <p:spPr>
          <a:xfrm>
            <a:off x="1449531" y="1192265"/>
            <a:ext cx="2287588" cy="2255837"/>
          </a:xfrm>
          <a:custGeom>
            <a:avLst/>
            <a:gdLst>
              <a:gd name="connsiteX0" fmla="*/ 0 w 1882775"/>
              <a:gd name="connsiteY0" fmla="*/ 2194687 h 2194687"/>
              <a:gd name="connsiteX1" fmla="*/ 120650 w 1882775"/>
              <a:gd name="connsiteY1" fmla="*/ 1489837 h 2194687"/>
              <a:gd name="connsiteX2" fmla="*/ 396875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20650 w 1882775"/>
              <a:gd name="connsiteY1" fmla="*/ 1489837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728663 w 1882775"/>
              <a:gd name="connsiteY2" fmla="*/ 2052606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309593"/>
              <a:gd name="connsiteX1" fmla="*/ 196850 w 1882775"/>
              <a:gd name="connsiteY1" fmla="*/ 1418399 h 2309593"/>
              <a:gd name="connsiteX2" fmla="*/ 478632 w 1882775"/>
              <a:gd name="connsiteY2" fmla="*/ 2305019 h 2309593"/>
              <a:gd name="connsiteX3" fmla="*/ 654050 w 1882775"/>
              <a:gd name="connsiteY3" fmla="*/ 950087 h 2309593"/>
              <a:gd name="connsiteX4" fmla="*/ 920750 w 1882775"/>
              <a:gd name="connsiteY4" fmla="*/ 1553337 h 2309593"/>
              <a:gd name="connsiteX5" fmla="*/ 1651000 w 1882775"/>
              <a:gd name="connsiteY5" fmla="*/ 13462 h 2309593"/>
              <a:gd name="connsiteX6" fmla="*/ 1689100 w 1882775"/>
              <a:gd name="connsiteY6" fmla="*/ 778637 h 2309593"/>
              <a:gd name="connsiteX7" fmla="*/ 1882775 w 1882775"/>
              <a:gd name="connsiteY7" fmla="*/ 334137 h 2309593"/>
              <a:gd name="connsiteX8" fmla="*/ 1882775 w 1882775"/>
              <a:gd name="connsiteY8" fmla="*/ 334137 h 2309593"/>
              <a:gd name="connsiteX0" fmla="*/ 0 w 1882775"/>
              <a:gd name="connsiteY0" fmla="*/ 2194687 h 2359416"/>
              <a:gd name="connsiteX1" fmla="*/ 196850 w 1882775"/>
              <a:gd name="connsiteY1" fmla="*/ 1418399 h 2359416"/>
              <a:gd name="connsiteX2" fmla="*/ 426245 w 1882775"/>
              <a:gd name="connsiteY2" fmla="*/ 2355025 h 2359416"/>
              <a:gd name="connsiteX3" fmla="*/ 654050 w 1882775"/>
              <a:gd name="connsiteY3" fmla="*/ 950087 h 2359416"/>
              <a:gd name="connsiteX4" fmla="*/ 920750 w 1882775"/>
              <a:gd name="connsiteY4" fmla="*/ 1553337 h 2359416"/>
              <a:gd name="connsiteX5" fmla="*/ 1651000 w 1882775"/>
              <a:gd name="connsiteY5" fmla="*/ 13462 h 2359416"/>
              <a:gd name="connsiteX6" fmla="*/ 1689100 w 1882775"/>
              <a:gd name="connsiteY6" fmla="*/ 778637 h 2359416"/>
              <a:gd name="connsiteX7" fmla="*/ 1882775 w 1882775"/>
              <a:gd name="connsiteY7" fmla="*/ 334137 h 2359416"/>
              <a:gd name="connsiteX8" fmla="*/ 1882775 w 1882775"/>
              <a:gd name="connsiteY8" fmla="*/ 334137 h 2359416"/>
              <a:gd name="connsiteX0" fmla="*/ 0 w 1882775"/>
              <a:gd name="connsiteY0" fmla="*/ 2194687 h 2359060"/>
              <a:gd name="connsiteX1" fmla="*/ 196850 w 1882775"/>
              <a:gd name="connsiteY1" fmla="*/ 1418399 h 2359060"/>
              <a:gd name="connsiteX2" fmla="*/ 426245 w 1882775"/>
              <a:gd name="connsiteY2" fmla="*/ 2355025 h 2359060"/>
              <a:gd name="connsiteX3" fmla="*/ 654050 w 1882775"/>
              <a:gd name="connsiteY3" fmla="*/ 950087 h 2359060"/>
              <a:gd name="connsiteX4" fmla="*/ 920750 w 1882775"/>
              <a:gd name="connsiteY4" fmla="*/ 1553337 h 2359060"/>
              <a:gd name="connsiteX5" fmla="*/ 1651000 w 1882775"/>
              <a:gd name="connsiteY5" fmla="*/ 13462 h 2359060"/>
              <a:gd name="connsiteX6" fmla="*/ 1689100 w 1882775"/>
              <a:gd name="connsiteY6" fmla="*/ 778637 h 2359060"/>
              <a:gd name="connsiteX7" fmla="*/ 1882775 w 1882775"/>
              <a:gd name="connsiteY7" fmla="*/ 334137 h 2359060"/>
              <a:gd name="connsiteX8" fmla="*/ 1882775 w 1882775"/>
              <a:gd name="connsiteY8" fmla="*/ 334137 h 2359060"/>
              <a:gd name="connsiteX0" fmla="*/ 0 w 1882775"/>
              <a:gd name="connsiteY0" fmla="*/ 2194687 h 2359137"/>
              <a:gd name="connsiteX1" fmla="*/ 196850 w 1882775"/>
              <a:gd name="connsiteY1" fmla="*/ 1418399 h 2359137"/>
              <a:gd name="connsiteX2" fmla="*/ 426245 w 1882775"/>
              <a:gd name="connsiteY2" fmla="*/ 2355025 h 2359137"/>
              <a:gd name="connsiteX3" fmla="*/ 654050 w 1882775"/>
              <a:gd name="connsiteY3" fmla="*/ 950087 h 2359137"/>
              <a:gd name="connsiteX4" fmla="*/ 920750 w 1882775"/>
              <a:gd name="connsiteY4" fmla="*/ 1553337 h 2359137"/>
              <a:gd name="connsiteX5" fmla="*/ 1651000 w 1882775"/>
              <a:gd name="connsiteY5" fmla="*/ 13462 h 2359137"/>
              <a:gd name="connsiteX6" fmla="*/ 1689100 w 1882775"/>
              <a:gd name="connsiteY6" fmla="*/ 778637 h 2359137"/>
              <a:gd name="connsiteX7" fmla="*/ 1882775 w 1882775"/>
              <a:gd name="connsiteY7" fmla="*/ 334137 h 2359137"/>
              <a:gd name="connsiteX8" fmla="*/ 1882775 w 1882775"/>
              <a:gd name="connsiteY8" fmla="*/ 334137 h 2359137"/>
              <a:gd name="connsiteX0" fmla="*/ 0 w 1882775"/>
              <a:gd name="connsiteY0" fmla="*/ 2194687 h 2359137"/>
              <a:gd name="connsiteX1" fmla="*/ 196850 w 1882775"/>
              <a:gd name="connsiteY1" fmla="*/ 1418399 h 2359137"/>
              <a:gd name="connsiteX2" fmla="*/ 426245 w 1882775"/>
              <a:gd name="connsiteY2" fmla="*/ 2355025 h 2359137"/>
              <a:gd name="connsiteX3" fmla="*/ 654050 w 1882775"/>
              <a:gd name="connsiteY3" fmla="*/ 950087 h 2359137"/>
              <a:gd name="connsiteX4" fmla="*/ 920750 w 1882775"/>
              <a:gd name="connsiteY4" fmla="*/ 1553337 h 2359137"/>
              <a:gd name="connsiteX5" fmla="*/ 1651000 w 1882775"/>
              <a:gd name="connsiteY5" fmla="*/ 13462 h 2359137"/>
              <a:gd name="connsiteX6" fmla="*/ 1689100 w 1882775"/>
              <a:gd name="connsiteY6" fmla="*/ 778637 h 2359137"/>
              <a:gd name="connsiteX7" fmla="*/ 1882775 w 1882775"/>
              <a:gd name="connsiteY7" fmla="*/ 334137 h 2359137"/>
              <a:gd name="connsiteX8" fmla="*/ 1882775 w 1882775"/>
              <a:gd name="connsiteY8" fmla="*/ 334137 h 2359137"/>
              <a:gd name="connsiteX0" fmla="*/ 0 w 1882775"/>
              <a:gd name="connsiteY0" fmla="*/ 2194687 h 2358311"/>
              <a:gd name="connsiteX1" fmla="*/ 196850 w 1882775"/>
              <a:gd name="connsiteY1" fmla="*/ 1418399 h 2358311"/>
              <a:gd name="connsiteX2" fmla="*/ 426245 w 1882775"/>
              <a:gd name="connsiteY2" fmla="*/ 2355025 h 2358311"/>
              <a:gd name="connsiteX3" fmla="*/ 615950 w 1882775"/>
              <a:gd name="connsiteY3" fmla="*/ 1002475 h 2358311"/>
              <a:gd name="connsiteX4" fmla="*/ 920750 w 1882775"/>
              <a:gd name="connsiteY4" fmla="*/ 1553337 h 2358311"/>
              <a:gd name="connsiteX5" fmla="*/ 1651000 w 1882775"/>
              <a:gd name="connsiteY5" fmla="*/ 13462 h 2358311"/>
              <a:gd name="connsiteX6" fmla="*/ 1689100 w 1882775"/>
              <a:gd name="connsiteY6" fmla="*/ 778637 h 2358311"/>
              <a:gd name="connsiteX7" fmla="*/ 1882775 w 1882775"/>
              <a:gd name="connsiteY7" fmla="*/ 334137 h 2358311"/>
              <a:gd name="connsiteX8" fmla="*/ 1882775 w 1882775"/>
              <a:gd name="connsiteY8" fmla="*/ 334137 h 2358311"/>
              <a:gd name="connsiteX0" fmla="*/ 0 w 1882775"/>
              <a:gd name="connsiteY0" fmla="*/ 2194687 h 2358311"/>
              <a:gd name="connsiteX1" fmla="*/ 196850 w 1882775"/>
              <a:gd name="connsiteY1" fmla="*/ 1418399 h 2358311"/>
              <a:gd name="connsiteX2" fmla="*/ 426245 w 1882775"/>
              <a:gd name="connsiteY2" fmla="*/ 2355025 h 2358311"/>
              <a:gd name="connsiteX3" fmla="*/ 615950 w 1882775"/>
              <a:gd name="connsiteY3" fmla="*/ 1002475 h 2358311"/>
              <a:gd name="connsiteX4" fmla="*/ 920750 w 1882775"/>
              <a:gd name="connsiteY4" fmla="*/ 1553337 h 2358311"/>
              <a:gd name="connsiteX5" fmla="*/ 1651000 w 1882775"/>
              <a:gd name="connsiteY5" fmla="*/ 13462 h 2358311"/>
              <a:gd name="connsiteX6" fmla="*/ 1689100 w 1882775"/>
              <a:gd name="connsiteY6" fmla="*/ 778637 h 2358311"/>
              <a:gd name="connsiteX7" fmla="*/ 1882775 w 1882775"/>
              <a:gd name="connsiteY7" fmla="*/ 334137 h 2358311"/>
              <a:gd name="connsiteX8" fmla="*/ 1882775 w 1882775"/>
              <a:gd name="connsiteY8" fmla="*/ 334137 h 2358311"/>
              <a:gd name="connsiteX0" fmla="*/ 0 w 1882775"/>
              <a:gd name="connsiteY0" fmla="*/ 2199085 h 2362709"/>
              <a:gd name="connsiteX1" fmla="*/ 196850 w 1882775"/>
              <a:gd name="connsiteY1" fmla="*/ 1422797 h 2362709"/>
              <a:gd name="connsiteX2" fmla="*/ 426245 w 1882775"/>
              <a:gd name="connsiteY2" fmla="*/ 2359423 h 2362709"/>
              <a:gd name="connsiteX3" fmla="*/ 615950 w 1882775"/>
              <a:gd name="connsiteY3" fmla="*/ 1006873 h 2362709"/>
              <a:gd name="connsiteX4" fmla="*/ 1106488 w 1882775"/>
              <a:gd name="connsiteY4" fmla="*/ 1693466 h 2362709"/>
              <a:gd name="connsiteX5" fmla="*/ 1651000 w 1882775"/>
              <a:gd name="connsiteY5" fmla="*/ 17860 h 2362709"/>
              <a:gd name="connsiteX6" fmla="*/ 1689100 w 1882775"/>
              <a:gd name="connsiteY6" fmla="*/ 783035 h 2362709"/>
              <a:gd name="connsiteX7" fmla="*/ 1882775 w 1882775"/>
              <a:gd name="connsiteY7" fmla="*/ 338535 h 2362709"/>
              <a:gd name="connsiteX8" fmla="*/ 1882775 w 1882775"/>
              <a:gd name="connsiteY8" fmla="*/ 338535 h 2362709"/>
              <a:gd name="connsiteX0" fmla="*/ 0 w 1882775"/>
              <a:gd name="connsiteY0" fmla="*/ 2199085 h 2362709"/>
              <a:gd name="connsiteX1" fmla="*/ 196850 w 1882775"/>
              <a:gd name="connsiteY1" fmla="*/ 1422797 h 2362709"/>
              <a:gd name="connsiteX2" fmla="*/ 426245 w 1882775"/>
              <a:gd name="connsiteY2" fmla="*/ 2359423 h 2362709"/>
              <a:gd name="connsiteX3" fmla="*/ 615950 w 1882775"/>
              <a:gd name="connsiteY3" fmla="*/ 1006873 h 2362709"/>
              <a:gd name="connsiteX4" fmla="*/ 1106488 w 1882775"/>
              <a:gd name="connsiteY4" fmla="*/ 1693466 h 2362709"/>
              <a:gd name="connsiteX5" fmla="*/ 1651000 w 1882775"/>
              <a:gd name="connsiteY5" fmla="*/ 17860 h 2362709"/>
              <a:gd name="connsiteX6" fmla="*/ 1689100 w 1882775"/>
              <a:gd name="connsiteY6" fmla="*/ 783035 h 2362709"/>
              <a:gd name="connsiteX7" fmla="*/ 1882775 w 1882775"/>
              <a:gd name="connsiteY7" fmla="*/ 338535 h 2362709"/>
              <a:gd name="connsiteX8" fmla="*/ 1882775 w 1882775"/>
              <a:gd name="connsiteY8" fmla="*/ 338535 h 2362709"/>
              <a:gd name="connsiteX0" fmla="*/ 0 w 1882775"/>
              <a:gd name="connsiteY0" fmla="*/ 2198602 h 2362226"/>
              <a:gd name="connsiteX1" fmla="*/ 196850 w 1882775"/>
              <a:gd name="connsiteY1" fmla="*/ 1422314 h 2362226"/>
              <a:gd name="connsiteX2" fmla="*/ 426245 w 1882775"/>
              <a:gd name="connsiteY2" fmla="*/ 2358940 h 2362226"/>
              <a:gd name="connsiteX3" fmla="*/ 615950 w 1882775"/>
              <a:gd name="connsiteY3" fmla="*/ 1006390 h 2362226"/>
              <a:gd name="connsiteX4" fmla="*/ 1108869 w 1882775"/>
              <a:gd name="connsiteY4" fmla="*/ 1678695 h 2362226"/>
              <a:gd name="connsiteX5" fmla="*/ 1651000 w 1882775"/>
              <a:gd name="connsiteY5" fmla="*/ 17377 h 2362226"/>
              <a:gd name="connsiteX6" fmla="*/ 1689100 w 1882775"/>
              <a:gd name="connsiteY6" fmla="*/ 782552 h 2362226"/>
              <a:gd name="connsiteX7" fmla="*/ 1882775 w 1882775"/>
              <a:gd name="connsiteY7" fmla="*/ 338052 h 2362226"/>
              <a:gd name="connsiteX8" fmla="*/ 1882775 w 1882775"/>
              <a:gd name="connsiteY8" fmla="*/ 338052 h 2362226"/>
              <a:gd name="connsiteX0" fmla="*/ 0 w 1882775"/>
              <a:gd name="connsiteY0" fmla="*/ 2198602 h 2362226"/>
              <a:gd name="connsiteX1" fmla="*/ 196850 w 1882775"/>
              <a:gd name="connsiteY1" fmla="*/ 1422314 h 2362226"/>
              <a:gd name="connsiteX2" fmla="*/ 426245 w 1882775"/>
              <a:gd name="connsiteY2" fmla="*/ 2358940 h 2362226"/>
              <a:gd name="connsiteX3" fmla="*/ 615950 w 1882775"/>
              <a:gd name="connsiteY3" fmla="*/ 1006390 h 2362226"/>
              <a:gd name="connsiteX4" fmla="*/ 1108869 w 1882775"/>
              <a:gd name="connsiteY4" fmla="*/ 1678695 h 2362226"/>
              <a:gd name="connsiteX5" fmla="*/ 1651000 w 1882775"/>
              <a:gd name="connsiteY5" fmla="*/ 17377 h 2362226"/>
              <a:gd name="connsiteX6" fmla="*/ 1689100 w 1882775"/>
              <a:gd name="connsiteY6" fmla="*/ 782552 h 2362226"/>
              <a:gd name="connsiteX7" fmla="*/ 1882775 w 1882775"/>
              <a:gd name="connsiteY7" fmla="*/ 338052 h 2362226"/>
              <a:gd name="connsiteX8" fmla="*/ 1882775 w 1882775"/>
              <a:gd name="connsiteY8" fmla="*/ 338052 h 2362226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1108869 w 1882775"/>
              <a:gd name="connsiteY4" fmla="*/ 1340643 h 2024174"/>
              <a:gd name="connsiteX5" fmla="*/ 1262856 w 1882775"/>
              <a:gd name="connsiteY5" fmla="*/ 31750 h 2024174"/>
              <a:gd name="connsiteX6" fmla="*/ 1689100 w 1882775"/>
              <a:gd name="connsiteY6" fmla="*/ 4445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1108869 w 1882775"/>
              <a:gd name="connsiteY4" fmla="*/ 1340643 h 2024174"/>
              <a:gd name="connsiteX5" fmla="*/ 1262856 w 1882775"/>
              <a:gd name="connsiteY5" fmla="*/ 31750 h 2024174"/>
              <a:gd name="connsiteX6" fmla="*/ 1689100 w 1882775"/>
              <a:gd name="connsiteY6" fmla="*/ 4445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929932"/>
              <a:gd name="connsiteY0" fmla="*/ 1860550 h 2024174"/>
              <a:gd name="connsiteX1" fmla="*/ 196850 w 1929932"/>
              <a:gd name="connsiteY1" fmla="*/ 1084262 h 2024174"/>
              <a:gd name="connsiteX2" fmla="*/ 426245 w 1929932"/>
              <a:gd name="connsiteY2" fmla="*/ 2020888 h 2024174"/>
              <a:gd name="connsiteX3" fmla="*/ 615950 w 1929932"/>
              <a:gd name="connsiteY3" fmla="*/ 668338 h 2024174"/>
              <a:gd name="connsiteX4" fmla="*/ 1108869 w 1929932"/>
              <a:gd name="connsiteY4" fmla="*/ 1340643 h 2024174"/>
              <a:gd name="connsiteX5" fmla="*/ 1262856 w 1929932"/>
              <a:gd name="connsiteY5" fmla="*/ 31750 h 2024174"/>
              <a:gd name="connsiteX6" fmla="*/ 1884363 w 1929932"/>
              <a:gd name="connsiteY6" fmla="*/ 577850 h 2024174"/>
              <a:gd name="connsiteX7" fmla="*/ 1882775 w 1929932"/>
              <a:gd name="connsiteY7" fmla="*/ 0 h 2024174"/>
              <a:gd name="connsiteX8" fmla="*/ 1882775 w 1929932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1108869 w 1910885"/>
              <a:gd name="connsiteY4" fmla="*/ 1340643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1108869 w 1910885"/>
              <a:gd name="connsiteY4" fmla="*/ 1340643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808831 w 1910885"/>
              <a:gd name="connsiteY4" fmla="*/ 1638299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262856 w 1882775"/>
              <a:gd name="connsiteY5" fmla="*/ 31750 h 2024174"/>
              <a:gd name="connsiteX6" fmla="*/ 1481931 w 1882775"/>
              <a:gd name="connsiteY6" fmla="*/ 9779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81931 w 1882775"/>
              <a:gd name="connsiteY6" fmla="*/ 9779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73931 w 1882775"/>
              <a:gd name="connsiteY4" fmla="*/ 149224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6506 w 1882775"/>
              <a:gd name="connsiteY5" fmla="*/ 484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673225 w 1882775"/>
              <a:gd name="connsiteY6" fmla="*/ 77073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673225 w 1882775"/>
              <a:gd name="connsiteY6" fmla="*/ 77073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615950 w 1882775"/>
              <a:gd name="connsiteY3" fmla="*/ 668338 h 1860550"/>
              <a:gd name="connsiteX4" fmla="*/ 948531 w 1882775"/>
              <a:gd name="connsiteY4" fmla="*/ 1498599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835025 w 1882775"/>
              <a:gd name="connsiteY3" fmla="*/ 452438 h 1860550"/>
              <a:gd name="connsiteX4" fmla="*/ 948531 w 1882775"/>
              <a:gd name="connsiteY4" fmla="*/ 1498599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835025 w 1882775"/>
              <a:gd name="connsiteY3" fmla="*/ 452438 h 1860550"/>
              <a:gd name="connsiteX4" fmla="*/ 1310481 w 1882775"/>
              <a:gd name="connsiteY4" fmla="*/ 1146174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2138638 h 2138638"/>
              <a:gd name="connsiteX1" fmla="*/ 196850 w 1882775"/>
              <a:gd name="connsiteY1" fmla="*/ 1362350 h 2138638"/>
              <a:gd name="connsiteX2" fmla="*/ 642145 w 1882775"/>
              <a:gd name="connsiteY2" fmla="*/ 2079901 h 2138638"/>
              <a:gd name="connsiteX3" fmla="*/ 835025 w 1882775"/>
              <a:gd name="connsiteY3" fmla="*/ 730526 h 2138638"/>
              <a:gd name="connsiteX4" fmla="*/ 1310481 w 1882775"/>
              <a:gd name="connsiteY4" fmla="*/ 1424262 h 2138638"/>
              <a:gd name="connsiteX5" fmla="*/ 1577181 w 1882775"/>
              <a:gd name="connsiteY5" fmla="*/ 2657 h 2138638"/>
              <a:gd name="connsiteX6" fmla="*/ 1673225 w 1882775"/>
              <a:gd name="connsiteY6" fmla="*/ 1048819 h 2138638"/>
              <a:gd name="connsiteX7" fmla="*/ 1882775 w 1882775"/>
              <a:gd name="connsiteY7" fmla="*/ 278088 h 2138638"/>
              <a:gd name="connsiteX8" fmla="*/ 1882775 w 1882775"/>
              <a:gd name="connsiteY8" fmla="*/ 278088 h 2138638"/>
              <a:gd name="connsiteX0" fmla="*/ 0 w 2102877"/>
              <a:gd name="connsiteY0" fmla="*/ 2151306 h 2151306"/>
              <a:gd name="connsiteX1" fmla="*/ 196850 w 2102877"/>
              <a:gd name="connsiteY1" fmla="*/ 1375018 h 2151306"/>
              <a:gd name="connsiteX2" fmla="*/ 642145 w 2102877"/>
              <a:gd name="connsiteY2" fmla="*/ 2092569 h 2151306"/>
              <a:gd name="connsiteX3" fmla="*/ 835025 w 2102877"/>
              <a:gd name="connsiteY3" fmla="*/ 743194 h 2151306"/>
              <a:gd name="connsiteX4" fmla="*/ 1310481 w 2102877"/>
              <a:gd name="connsiteY4" fmla="*/ 1436930 h 2151306"/>
              <a:gd name="connsiteX5" fmla="*/ 1577181 w 2102877"/>
              <a:gd name="connsiteY5" fmla="*/ 15325 h 2151306"/>
              <a:gd name="connsiteX6" fmla="*/ 2095500 w 2102877"/>
              <a:gd name="connsiteY6" fmla="*/ 661437 h 2151306"/>
              <a:gd name="connsiteX7" fmla="*/ 1882775 w 2102877"/>
              <a:gd name="connsiteY7" fmla="*/ 290756 h 2151306"/>
              <a:gd name="connsiteX8" fmla="*/ 1882775 w 2102877"/>
              <a:gd name="connsiteY8" fmla="*/ 290756 h 2151306"/>
              <a:gd name="connsiteX0" fmla="*/ 0 w 2851150"/>
              <a:gd name="connsiteY0" fmla="*/ 2393950 h 2393950"/>
              <a:gd name="connsiteX1" fmla="*/ 196850 w 2851150"/>
              <a:gd name="connsiteY1" fmla="*/ 1617662 h 2393950"/>
              <a:gd name="connsiteX2" fmla="*/ 642145 w 2851150"/>
              <a:gd name="connsiteY2" fmla="*/ 2335213 h 2393950"/>
              <a:gd name="connsiteX3" fmla="*/ 835025 w 2851150"/>
              <a:gd name="connsiteY3" fmla="*/ 985838 h 2393950"/>
              <a:gd name="connsiteX4" fmla="*/ 1310481 w 2851150"/>
              <a:gd name="connsiteY4" fmla="*/ 1679574 h 2393950"/>
              <a:gd name="connsiteX5" fmla="*/ 1577181 w 2851150"/>
              <a:gd name="connsiteY5" fmla="*/ 257969 h 2393950"/>
              <a:gd name="connsiteX6" fmla="*/ 2095500 w 2851150"/>
              <a:gd name="connsiteY6" fmla="*/ 904081 h 2393950"/>
              <a:gd name="connsiteX7" fmla="*/ 1882775 w 2851150"/>
              <a:gd name="connsiteY7" fmla="*/ 533400 h 2393950"/>
              <a:gd name="connsiteX8" fmla="*/ 2851150 w 2851150"/>
              <a:gd name="connsiteY8" fmla="*/ 0 h 2393950"/>
              <a:gd name="connsiteX0" fmla="*/ 0 w 2851150"/>
              <a:gd name="connsiteY0" fmla="*/ 2393950 h 2393950"/>
              <a:gd name="connsiteX1" fmla="*/ 196850 w 2851150"/>
              <a:gd name="connsiteY1" fmla="*/ 1617662 h 2393950"/>
              <a:gd name="connsiteX2" fmla="*/ 642145 w 2851150"/>
              <a:gd name="connsiteY2" fmla="*/ 2335213 h 2393950"/>
              <a:gd name="connsiteX3" fmla="*/ 835025 w 2851150"/>
              <a:gd name="connsiteY3" fmla="*/ 985838 h 2393950"/>
              <a:gd name="connsiteX4" fmla="*/ 1310481 w 2851150"/>
              <a:gd name="connsiteY4" fmla="*/ 1679574 h 2393950"/>
              <a:gd name="connsiteX5" fmla="*/ 1577181 w 2851150"/>
              <a:gd name="connsiteY5" fmla="*/ 257969 h 2393950"/>
              <a:gd name="connsiteX6" fmla="*/ 2095500 w 2851150"/>
              <a:gd name="connsiteY6" fmla="*/ 904081 h 2393950"/>
              <a:gd name="connsiteX7" fmla="*/ 2286000 w 2851150"/>
              <a:gd name="connsiteY7" fmla="*/ 117475 h 2393950"/>
              <a:gd name="connsiteX8" fmla="*/ 2851150 w 2851150"/>
              <a:gd name="connsiteY8" fmla="*/ 0 h 2393950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32000 w 2286000"/>
              <a:gd name="connsiteY6" fmla="*/ 94535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1974850 w 2286000"/>
              <a:gd name="connsiteY6" fmla="*/ 970756 h 2276475"/>
              <a:gd name="connsiteX7" fmla="*/ 2286000 w 2286000"/>
              <a:gd name="connsiteY7" fmla="*/ 0 h 22764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7588"/>
              <a:gd name="connsiteY0" fmla="*/ 2272506 h 2272506"/>
              <a:gd name="connsiteX1" fmla="*/ 196850 w 2287588"/>
              <a:gd name="connsiteY1" fmla="*/ 1496218 h 2272506"/>
              <a:gd name="connsiteX2" fmla="*/ 642145 w 2287588"/>
              <a:gd name="connsiteY2" fmla="*/ 2213769 h 2272506"/>
              <a:gd name="connsiteX3" fmla="*/ 835025 w 2287588"/>
              <a:gd name="connsiteY3" fmla="*/ 864394 h 2272506"/>
              <a:gd name="connsiteX4" fmla="*/ 1310481 w 2287588"/>
              <a:gd name="connsiteY4" fmla="*/ 1558130 h 2272506"/>
              <a:gd name="connsiteX5" fmla="*/ 1577181 w 2287588"/>
              <a:gd name="connsiteY5" fmla="*/ 136525 h 2272506"/>
              <a:gd name="connsiteX6" fmla="*/ 1974850 w 2287588"/>
              <a:gd name="connsiteY6" fmla="*/ 966787 h 2272506"/>
              <a:gd name="connsiteX7" fmla="*/ 2287588 w 2287588"/>
              <a:gd name="connsiteY7" fmla="*/ 0 h 2272506"/>
              <a:gd name="connsiteX0" fmla="*/ 0 w 2287588"/>
              <a:gd name="connsiteY0" fmla="*/ 2255837 h 2255837"/>
              <a:gd name="connsiteX1" fmla="*/ 196850 w 2287588"/>
              <a:gd name="connsiteY1" fmla="*/ 1479549 h 2255837"/>
              <a:gd name="connsiteX2" fmla="*/ 642145 w 2287588"/>
              <a:gd name="connsiteY2" fmla="*/ 2197100 h 2255837"/>
              <a:gd name="connsiteX3" fmla="*/ 835025 w 2287588"/>
              <a:gd name="connsiteY3" fmla="*/ 847725 h 2255837"/>
              <a:gd name="connsiteX4" fmla="*/ 1310481 w 2287588"/>
              <a:gd name="connsiteY4" fmla="*/ 1541461 h 2255837"/>
              <a:gd name="connsiteX5" fmla="*/ 1577181 w 2287588"/>
              <a:gd name="connsiteY5" fmla="*/ 119856 h 2255837"/>
              <a:gd name="connsiteX6" fmla="*/ 1974850 w 2287588"/>
              <a:gd name="connsiteY6" fmla="*/ 950118 h 2255837"/>
              <a:gd name="connsiteX7" fmla="*/ 2287588 w 2287588"/>
              <a:gd name="connsiteY7" fmla="*/ 0 h 225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7588" h="2255837">
                <a:moveTo>
                  <a:pt x="0" y="2255837"/>
                </a:moveTo>
                <a:cubicBezTo>
                  <a:pt x="30427" y="2041259"/>
                  <a:pt x="89826" y="1489338"/>
                  <a:pt x="196850" y="1479549"/>
                </a:cubicBezTo>
                <a:cubicBezTo>
                  <a:pt x="303874" y="1469760"/>
                  <a:pt x="535782" y="2302404"/>
                  <a:pt x="642145" y="2197100"/>
                </a:cubicBezTo>
                <a:cubicBezTo>
                  <a:pt x="748508" y="2091796"/>
                  <a:pt x="723636" y="956998"/>
                  <a:pt x="835025" y="847725"/>
                </a:cubicBezTo>
                <a:cubicBezTo>
                  <a:pt x="946414" y="738452"/>
                  <a:pt x="1186788" y="1662773"/>
                  <a:pt x="1310481" y="1541461"/>
                </a:cubicBezTo>
                <a:cubicBezTo>
                  <a:pt x="1434174" y="1420149"/>
                  <a:pt x="1466453" y="218413"/>
                  <a:pt x="1577181" y="119856"/>
                </a:cubicBezTo>
                <a:cubicBezTo>
                  <a:pt x="1687909" y="21299"/>
                  <a:pt x="1856449" y="970094"/>
                  <a:pt x="1974850" y="950118"/>
                </a:cubicBezTo>
                <a:cubicBezTo>
                  <a:pt x="2093251" y="930142"/>
                  <a:pt x="2237846" y="284030"/>
                  <a:pt x="228758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164" name="Groupe 163"/>
          <p:cNvGrpSpPr/>
          <p:nvPr/>
        </p:nvGrpSpPr>
        <p:grpSpPr>
          <a:xfrm>
            <a:off x="4017044" y="3802301"/>
            <a:ext cx="1299572" cy="1373955"/>
            <a:chOff x="5839620" y="1847876"/>
            <a:chExt cx="1299572" cy="1373955"/>
          </a:xfrm>
        </p:grpSpPr>
        <p:sp>
          <p:nvSpPr>
            <p:cNvPr id="165" name="Forme libre 164"/>
            <p:cNvSpPr/>
            <p:nvPr/>
          </p:nvSpPr>
          <p:spPr>
            <a:xfrm>
              <a:off x="5839620" y="2488170"/>
              <a:ext cx="1294606" cy="658255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2066"/>
                <a:gd name="connsiteY0" fmla="*/ 1123950 h 1203327"/>
                <a:gd name="connsiteX1" fmla="*/ 187325 w 1302066"/>
                <a:gd name="connsiteY1" fmla="*/ 661987 h 1203327"/>
                <a:gd name="connsiteX2" fmla="*/ 644525 w 1302066"/>
                <a:gd name="connsiteY2" fmla="*/ 466725 h 1203327"/>
                <a:gd name="connsiteX3" fmla="*/ 1080294 w 1302066"/>
                <a:gd name="connsiteY3" fmla="*/ 595312 h 1203327"/>
                <a:gd name="connsiteX4" fmla="*/ 1301750 w 1302066"/>
                <a:gd name="connsiteY4" fmla="*/ 946150 h 1203327"/>
                <a:gd name="connsiteX5" fmla="*/ 1263649 w 1302066"/>
                <a:gd name="connsiteY5" fmla="*/ 1132683 h 1203327"/>
                <a:gd name="connsiteX6" fmla="*/ 1069975 w 1302066"/>
                <a:gd name="connsiteY6" fmla="*/ 1203325 h 1203327"/>
                <a:gd name="connsiteX7" fmla="*/ 733425 w 1302066"/>
                <a:gd name="connsiteY7" fmla="*/ 809625 h 1203327"/>
                <a:gd name="connsiteX8" fmla="*/ 796925 w 1302066"/>
                <a:gd name="connsiteY8" fmla="*/ 352425 h 1203327"/>
                <a:gd name="connsiteX9" fmla="*/ 992188 w 1302066"/>
                <a:gd name="connsiteY9" fmla="*/ 0 h 1203327"/>
                <a:gd name="connsiteX0" fmla="*/ 0 w 1302066"/>
                <a:gd name="connsiteY0" fmla="*/ 771525 h 850902"/>
                <a:gd name="connsiteX1" fmla="*/ 187325 w 1302066"/>
                <a:gd name="connsiteY1" fmla="*/ 309562 h 850902"/>
                <a:gd name="connsiteX2" fmla="*/ 644525 w 1302066"/>
                <a:gd name="connsiteY2" fmla="*/ 114300 h 850902"/>
                <a:gd name="connsiteX3" fmla="*/ 1080294 w 1302066"/>
                <a:gd name="connsiteY3" fmla="*/ 242887 h 850902"/>
                <a:gd name="connsiteX4" fmla="*/ 1301750 w 1302066"/>
                <a:gd name="connsiteY4" fmla="*/ 593725 h 850902"/>
                <a:gd name="connsiteX5" fmla="*/ 1263649 w 1302066"/>
                <a:gd name="connsiteY5" fmla="*/ 780258 h 850902"/>
                <a:gd name="connsiteX6" fmla="*/ 1069975 w 1302066"/>
                <a:gd name="connsiteY6" fmla="*/ 850900 h 850902"/>
                <a:gd name="connsiteX7" fmla="*/ 733425 w 1302066"/>
                <a:gd name="connsiteY7" fmla="*/ 457200 h 850902"/>
                <a:gd name="connsiteX8" fmla="*/ 796925 w 1302066"/>
                <a:gd name="connsiteY8" fmla="*/ 0 h 850902"/>
                <a:gd name="connsiteX0" fmla="*/ 0 w 1302066"/>
                <a:gd name="connsiteY0" fmla="*/ 658255 h 737632"/>
                <a:gd name="connsiteX1" fmla="*/ 187325 w 1302066"/>
                <a:gd name="connsiteY1" fmla="*/ 196292 h 737632"/>
                <a:gd name="connsiteX2" fmla="*/ 644525 w 1302066"/>
                <a:gd name="connsiteY2" fmla="*/ 1030 h 737632"/>
                <a:gd name="connsiteX3" fmla="*/ 1080294 w 1302066"/>
                <a:gd name="connsiteY3" fmla="*/ 129617 h 737632"/>
                <a:gd name="connsiteX4" fmla="*/ 1301750 w 1302066"/>
                <a:gd name="connsiteY4" fmla="*/ 480455 h 737632"/>
                <a:gd name="connsiteX5" fmla="*/ 1263649 w 1302066"/>
                <a:gd name="connsiteY5" fmla="*/ 666988 h 737632"/>
                <a:gd name="connsiteX6" fmla="*/ 1069975 w 1302066"/>
                <a:gd name="connsiteY6" fmla="*/ 737630 h 737632"/>
                <a:gd name="connsiteX7" fmla="*/ 733425 w 1302066"/>
                <a:gd name="connsiteY7" fmla="*/ 343930 h 737632"/>
                <a:gd name="connsiteX0" fmla="*/ 0 w 1302066"/>
                <a:gd name="connsiteY0" fmla="*/ 658255 h 737630"/>
                <a:gd name="connsiteX1" fmla="*/ 187325 w 1302066"/>
                <a:gd name="connsiteY1" fmla="*/ 196292 h 737630"/>
                <a:gd name="connsiteX2" fmla="*/ 644525 w 1302066"/>
                <a:gd name="connsiteY2" fmla="*/ 1030 h 737630"/>
                <a:gd name="connsiteX3" fmla="*/ 1080294 w 1302066"/>
                <a:gd name="connsiteY3" fmla="*/ 129617 h 737630"/>
                <a:gd name="connsiteX4" fmla="*/ 1301750 w 1302066"/>
                <a:gd name="connsiteY4" fmla="*/ 480455 h 737630"/>
                <a:gd name="connsiteX5" fmla="*/ 1263649 w 1302066"/>
                <a:gd name="connsiteY5" fmla="*/ 666988 h 737630"/>
                <a:gd name="connsiteX6" fmla="*/ 1069975 w 1302066"/>
                <a:gd name="connsiteY6" fmla="*/ 737630 h 737630"/>
                <a:gd name="connsiteX0" fmla="*/ 0 w 1302066"/>
                <a:gd name="connsiteY0" fmla="*/ 658255 h 666988"/>
                <a:gd name="connsiteX1" fmla="*/ 187325 w 1302066"/>
                <a:gd name="connsiteY1" fmla="*/ 196292 h 666988"/>
                <a:gd name="connsiteX2" fmla="*/ 644525 w 1302066"/>
                <a:gd name="connsiteY2" fmla="*/ 1030 h 666988"/>
                <a:gd name="connsiteX3" fmla="*/ 1080294 w 1302066"/>
                <a:gd name="connsiteY3" fmla="*/ 129617 h 666988"/>
                <a:gd name="connsiteX4" fmla="*/ 1301750 w 1302066"/>
                <a:gd name="connsiteY4" fmla="*/ 480455 h 666988"/>
                <a:gd name="connsiteX5" fmla="*/ 1263649 w 1302066"/>
                <a:gd name="connsiteY5" fmla="*/ 666988 h 666988"/>
                <a:gd name="connsiteX0" fmla="*/ 0 w 1301750"/>
                <a:gd name="connsiteY0" fmla="*/ 658255 h 658255"/>
                <a:gd name="connsiteX1" fmla="*/ 187325 w 1301750"/>
                <a:gd name="connsiteY1" fmla="*/ 196292 h 658255"/>
                <a:gd name="connsiteX2" fmla="*/ 644525 w 1301750"/>
                <a:gd name="connsiteY2" fmla="*/ 1030 h 658255"/>
                <a:gd name="connsiteX3" fmla="*/ 1080294 w 1301750"/>
                <a:gd name="connsiteY3" fmla="*/ 129617 h 658255"/>
                <a:gd name="connsiteX4" fmla="*/ 1301750 w 1301750"/>
                <a:gd name="connsiteY4" fmla="*/ 480455 h 658255"/>
                <a:gd name="connsiteX0" fmla="*/ 0 w 1294606"/>
                <a:gd name="connsiteY0" fmla="*/ 658255 h 658255"/>
                <a:gd name="connsiteX1" fmla="*/ 180181 w 1294606"/>
                <a:gd name="connsiteY1" fmla="*/ 196292 h 658255"/>
                <a:gd name="connsiteX2" fmla="*/ 637381 w 1294606"/>
                <a:gd name="connsiteY2" fmla="*/ 1030 h 658255"/>
                <a:gd name="connsiteX3" fmla="*/ 1073150 w 1294606"/>
                <a:gd name="connsiteY3" fmla="*/ 129617 h 658255"/>
                <a:gd name="connsiteX4" fmla="*/ 1294606 w 1294606"/>
                <a:gd name="connsiteY4" fmla="*/ 480455 h 6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606" h="658255">
                  <a:moveTo>
                    <a:pt x="0" y="658255"/>
                  </a:moveTo>
                  <a:cubicBezTo>
                    <a:pt x="1852" y="491567"/>
                    <a:pt x="73951" y="305829"/>
                    <a:pt x="180181" y="196292"/>
                  </a:cubicBezTo>
                  <a:cubicBezTo>
                    <a:pt x="286411" y="86755"/>
                    <a:pt x="488553" y="12142"/>
                    <a:pt x="637381" y="1030"/>
                  </a:cubicBezTo>
                  <a:cubicBezTo>
                    <a:pt x="786209" y="-10082"/>
                    <a:pt x="982663" y="71145"/>
                    <a:pt x="1073150" y="129617"/>
                  </a:cubicBezTo>
                  <a:cubicBezTo>
                    <a:pt x="1163637" y="188089"/>
                    <a:pt x="1295004" y="378986"/>
                    <a:pt x="1294606" y="480455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66" name="Forme libre 165"/>
            <p:cNvSpPr/>
            <p:nvPr/>
          </p:nvSpPr>
          <p:spPr>
            <a:xfrm>
              <a:off x="6564666" y="1847876"/>
              <a:ext cx="574526" cy="1370806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116805"/>
                <a:gd name="connsiteY0" fmla="*/ 829468 h 1370808"/>
                <a:gd name="connsiteX1" fmla="*/ 457200 w 1116805"/>
                <a:gd name="connsiteY1" fmla="*/ 634206 h 1370808"/>
                <a:gd name="connsiteX2" fmla="*/ 892969 w 1116805"/>
                <a:gd name="connsiteY2" fmla="*/ 762793 h 1370808"/>
                <a:gd name="connsiteX3" fmla="*/ 1114425 w 1116805"/>
                <a:gd name="connsiteY3" fmla="*/ 1113631 h 1370808"/>
                <a:gd name="connsiteX4" fmla="*/ 1076324 w 1116805"/>
                <a:gd name="connsiteY4" fmla="*/ 1300164 h 1370808"/>
                <a:gd name="connsiteX5" fmla="*/ 882650 w 1116805"/>
                <a:gd name="connsiteY5" fmla="*/ 1370806 h 1370808"/>
                <a:gd name="connsiteX6" fmla="*/ 546100 w 1116805"/>
                <a:gd name="connsiteY6" fmla="*/ 977106 h 1370808"/>
                <a:gd name="connsiteX7" fmla="*/ 609600 w 1116805"/>
                <a:gd name="connsiteY7" fmla="*/ 519906 h 1370808"/>
                <a:gd name="connsiteX8" fmla="*/ 804863 w 1116805"/>
                <a:gd name="connsiteY8" fmla="*/ 167481 h 1370808"/>
                <a:gd name="connsiteX9" fmla="*/ 1116805 w 1116805"/>
                <a:gd name="connsiteY9" fmla="*/ 0 h 1370808"/>
                <a:gd name="connsiteX0" fmla="*/ 0 w 659605"/>
                <a:gd name="connsiteY0" fmla="*/ 634206 h 1370808"/>
                <a:gd name="connsiteX1" fmla="*/ 435769 w 659605"/>
                <a:gd name="connsiteY1" fmla="*/ 762793 h 1370808"/>
                <a:gd name="connsiteX2" fmla="*/ 657225 w 659605"/>
                <a:gd name="connsiteY2" fmla="*/ 1113631 h 1370808"/>
                <a:gd name="connsiteX3" fmla="*/ 619124 w 659605"/>
                <a:gd name="connsiteY3" fmla="*/ 1300164 h 1370808"/>
                <a:gd name="connsiteX4" fmla="*/ 425450 w 659605"/>
                <a:gd name="connsiteY4" fmla="*/ 1370806 h 1370808"/>
                <a:gd name="connsiteX5" fmla="*/ 88900 w 659605"/>
                <a:gd name="connsiteY5" fmla="*/ 977106 h 1370808"/>
                <a:gd name="connsiteX6" fmla="*/ 152400 w 659605"/>
                <a:gd name="connsiteY6" fmla="*/ 519906 h 1370808"/>
                <a:gd name="connsiteX7" fmla="*/ 347663 w 659605"/>
                <a:gd name="connsiteY7" fmla="*/ 167481 h 1370808"/>
                <a:gd name="connsiteX8" fmla="*/ 659605 w 659605"/>
                <a:gd name="connsiteY8" fmla="*/ 0 h 1370808"/>
                <a:gd name="connsiteX0" fmla="*/ 352177 w 576013"/>
                <a:gd name="connsiteY0" fmla="*/ 762793 h 1370808"/>
                <a:gd name="connsiteX1" fmla="*/ 573633 w 576013"/>
                <a:gd name="connsiteY1" fmla="*/ 1113631 h 1370808"/>
                <a:gd name="connsiteX2" fmla="*/ 535532 w 576013"/>
                <a:gd name="connsiteY2" fmla="*/ 1300164 h 1370808"/>
                <a:gd name="connsiteX3" fmla="*/ 341858 w 576013"/>
                <a:gd name="connsiteY3" fmla="*/ 1370806 h 1370808"/>
                <a:gd name="connsiteX4" fmla="*/ 5308 w 576013"/>
                <a:gd name="connsiteY4" fmla="*/ 977106 h 1370808"/>
                <a:gd name="connsiteX5" fmla="*/ 68808 w 576013"/>
                <a:gd name="connsiteY5" fmla="*/ 519906 h 1370808"/>
                <a:gd name="connsiteX6" fmla="*/ 264071 w 576013"/>
                <a:gd name="connsiteY6" fmla="*/ 167481 h 1370808"/>
                <a:gd name="connsiteX7" fmla="*/ 576013 w 576013"/>
                <a:gd name="connsiteY7" fmla="*/ 0 h 1370808"/>
                <a:gd name="connsiteX0" fmla="*/ 573633 w 576013"/>
                <a:gd name="connsiteY0" fmla="*/ 1113631 h 1370808"/>
                <a:gd name="connsiteX1" fmla="*/ 535532 w 576013"/>
                <a:gd name="connsiteY1" fmla="*/ 1300164 h 1370808"/>
                <a:gd name="connsiteX2" fmla="*/ 341858 w 576013"/>
                <a:gd name="connsiteY2" fmla="*/ 1370806 h 1370808"/>
                <a:gd name="connsiteX3" fmla="*/ 5308 w 576013"/>
                <a:gd name="connsiteY3" fmla="*/ 977106 h 1370808"/>
                <a:gd name="connsiteX4" fmla="*/ 68808 w 576013"/>
                <a:gd name="connsiteY4" fmla="*/ 519906 h 1370808"/>
                <a:gd name="connsiteX5" fmla="*/ 264071 w 576013"/>
                <a:gd name="connsiteY5" fmla="*/ 167481 h 1370808"/>
                <a:gd name="connsiteX6" fmla="*/ 576013 w 576013"/>
                <a:gd name="connsiteY6" fmla="*/ 0 h 1370808"/>
                <a:gd name="connsiteX0" fmla="*/ 535532 w 576013"/>
                <a:gd name="connsiteY0" fmla="*/ 1300164 h 1370808"/>
                <a:gd name="connsiteX1" fmla="*/ 341858 w 576013"/>
                <a:gd name="connsiteY1" fmla="*/ 1370806 h 1370808"/>
                <a:gd name="connsiteX2" fmla="*/ 5308 w 576013"/>
                <a:gd name="connsiteY2" fmla="*/ 977106 h 1370808"/>
                <a:gd name="connsiteX3" fmla="*/ 68808 w 576013"/>
                <a:gd name="connsiteY3" fmla="*/ 519906 h 1370808"/>
                <a:gd name="connsiteX4" fmla="*/ 264071 w 576013"/>
                <a:gd name="connsiteY4" fmla="*/ 167481 h 1370808"/>
                <a:gd name="connsiteX5" fmla="*/ 576013 w 576013"/>
                <a:gd name="connsiteY5" fmla="*/ 0 h 1370808"/>
                <a:gd name="connsiteX0" fmla="*/ 341858 w 576013"/>
                <a:gd name="connsiteY0" fmla="*/ 1370806 h 1370808"/>
                <a:gd name="connsiteX1" fmla="*/ 5308 w 576013"/>
                <a:gd name="connsiteY1" fmla="*/ 977106 h 1370808"/>
                <a:gd name="connsiteX2" fmla="*/ 68808 w 576013"/>
                <a:gd name="connsiteY2" fmla="*/ 519906 h 1370808"/>
                <a:gd name="connsiteX3" fmla="*/ 264071 w 576013"/>
                <a:gd name="connsiteY3" fmla="*/ 167481 h 1370808"/>
                <a:gd name="connsiteX4" fmla="*/ 576013 w 576013"/>
                <a:gd name="connsiteY4" fmla="*/ 0 h 1370808"/>
                <a:gd name="connsiteX0" fmla="*/ 341858 w 576013"/>
                <a:gd name="connsiteY0" fmla="*/ 1370806 h 1370806"/>
                <a:gd name="connsiteX1" fmla="*/ 5308 w 576013"/>
                <a:gd name="connsiteY1" fmla="*/ 977106 h 1370806"/>
                <a:gd name="connsiteX2" fmla="*/ 68808 w 576013"/>
                <a:gd name="connsiteY2" fmla="*/ 519906 h 1370806"/>
                <a:gd name="connsiteX3" fmla="*/ 264071 w 576013"/>
                <a:gd name="connsiteY3" fmla="*/ 167481 h 1370806"/>
                <a:gd name="connsiteX4" fmla="*/ 576013 w 576013"/>
                <a:gd name="connsiteY4" fmla="*/ 0 h 1370806"/>
                <a:gd name="connsiteX0" fmla="*/ 335473 w 569628"/>
                <a:gd name="connsiteY0" fmla="*/ 1370806 h 1370806"/>
                <a:gd name="connsiteX1" fmla="*/ 5870 w 569628"/>
                <a:gd name="connsiteY1" fmla="*/ 984250 h 1370806"/>
                <a:gd name="connsiteX2" fmla="*/ 62423 w 569628"/>
                <a:gd name="connsiteY2" fmla="*/ 519906 h 1370806"/>
                <a:gd name="connsiteX3" fmla="*/ 257686 w 569628"/>
                <a:gd name="connsiteY3" fmla="*/ 167481 h 1370806"/>
                <a:gd name="connsiteX4" fmla="*/ 569628 w 569628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24819 w 558974"/>
                <a:gd name="connsiteY0" fmla="*/ 1370806 h 1370806"/>
                <a:gd name="connsiteX1" fmla="*/ 6794 w 558974"/>
                <a:gd name="connsiteY1" fmla="*/ 977106 h 1370806"/>
                <a:gd name="connsiteX2" fmla="*/ 51769 w 558974"/>
                <a:gd name="connsiteY2" fmla="*/ 519906 h 1370806"/>
                <a:gd name="connsiteX3" fmla="*/ 233137 w 558974"/>
                <a:gd name="connsiteY3" fmla="*/ 181769 h 1370806"/>
                <a:gd name="connsiteX4" fmla="*/ 558974 w 558974"/>
                <a:gd name="connsiteY4" fmla="*/ 0 h 1370806"/>
                <a:gd name="connsiteX0" fmla="*/ 324539 w 558694"/>
                <a:gd name="connsiteY0" fmla="*/ 1370806 h 1370806"/>
                <a:gd name="connsiteX1" fmla="*/ 6514 w 558694"/>
                <a:gd name="connsiteY1" fmla="*/ 977106 h 1370806"/>
                <a:gd name="connsiteX2" fmla="*/ 51489 w 558694"/>
                <a:gd name="connsiteY2" fmla="*/ 519906 h 1370806"/>
                <a:gd name="connsiteX3" fmla="*/ 232857 w 558694"/>
                <a:gd name="connsiteY3" fmla="*/ 181769 h 1370806"/>
                <a:gd name="connsiteX4" fmla="*/ 558694 w 558694"/>
                <a:gd name="connsiteY4" fmla="*/ 0 h 137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694" h="1370806">
                  <a:moveTo>
                    <a:pt x="324539" y="1370806"/>
                  </a:moveTo>
                  <a:cubicBezTo>
                    <a:pt x="152825" y="1369351"/>
                    <a:pt x="26622" y="1153848"/>
                    <a:pt x="6514" y="977106"/>
                  </a:cubicBezTo>
                  <a:cubicBezTo>
                    <a:pt x="-13594" y="800364"/>
                    <a:pt x="16081" y="652462"/>
                    <a:pt x="51489" y="519906"/>
                  </a:cubicBezTo>
                  <a:cubicBezTo>
                    <a:pt x="86897" y="387350"/>
                    <a:pt x="176635" y="237464"/>
                    <a:pt x="232857" y="181769"/>
                  </a:cubicBezTo>
                  <a:cubicBezTo>
                    <a:pt x="289079" y="126074"/>
                    <a:pt x="311540" y="76365"/>
                    <a:pt x="558694" y="0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7" name="Forme libre 166"/>
            <p:cNvSpPr/>
            <p:nvPr/>
          </p:nvSpPr>
          <p:spPr>
            <a:xfrm>
              <a:off x="6898481" y="2964656"/>
              <a:ext cx="238872" cy="257175"/>
            </a:xfrm>
            <a:custGeom>
              <a:avLst/>
              <a:gdLst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872" h="257175">
                  <a:moveTo>
                    <a:pt x="235744" y="0"/>
                  </a:moveTo>
                  <a:cubicBezTo>
                    <a:pt x="240506" y="33933"/>
                    <a:pt x="240507" y="77391"/>
                    <a:pt x="230982" y="104775"/>
                  </a:cubicBezTo>
                  <a:cubicBezTo>
                    <a:pt x="221457" y="132159"/>
                    <a:pt x="205185" y="188913"/>
                    <a:pt x="150019" y="221457"/>
                  </a:cubicBezTo>
                  <a:cubicBezTo>
                    <a:pt x="94853" y="254001"/>
                    <a:pt x="55761" y="252016"/>
                    <a:pt x="0" y="257175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grpSp>
        <p:nvGrpSpPr>
          <p:cNvPr id="168" name="Groupe 167"/>
          <p:cNvGrpSpPr/>
          <p:nvPr/>
        </p:nvGrpSpPr>
        <p:grpSpPr>
          <a:xfrm>
            <a:off x="2984374" y="4094802"/>
            <a:ext cx="1196480" cy="773100"/>
            <a:chOff x="5842253" y="2493964"/>
            <a:chExt cx="1196480" cy="773100"/>
          </a:xfrm>
        </p:grpSpPr>
        <p:cxnSp>
          <p:nvCxnSpPr>
            <p:cNvPr id="169" name="Connecteur droit avec flèche 168"/>
            <p:cNvCxnSpPr/>
            <p:nvPr/>
          </p:nvCxnSpPr>
          <p:spPr>
            <a:xfrm flipH="1" flipV="1">
              <a:off x="5842253" y="3140869"/>
              <a:ext cx="437899" cy="126195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Connecteur droit avec flèche 169"/>
            <p:cNvCxnSpPr/>
            <p:nvPr/>
          </p:nvCxnSpPr>
          <p:spPr>
            <a:xfrm flipH="1" flipV="1">
              <a:off x="5877484" y="2959831"/>
              <a:ext cx="430323" cy="276208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Connecteur droit avec flèche 170"/>
            <p:cNvCxnSpPr/>
            <p:nvPr/>
          </p:nvCxnSpPr>
          <p:spPr>
            <a:xfrm flipH="1" flipV="1">
              <a:off x="5947445" y="2778793"/>
              <a:ext cx="402197" cy="42303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Connecteur droit avec flèche 171"/>
            <p:cNvCxnSpPr/>
            <p:nvPr/>
          </p:nvCxnSpPr>
          <p:spPr>
            <a:xfrm flipH="1" flipV="1">
              <a:off x="6113363" y="2616869"/>
              <a:ext cx="274113" cy="543144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Connecteur droit avec flèche 172"/>
            <p:cNvCxnSpPr/>
            <p:nvPr/>
          </p:nvCxnSpPr>
          <p:spPr>
            <a:xfrm flipH="1" flipV="1">
              <a:off x="6291716" y="2533279"/>
              <a:ext cx="126607" cy="593523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Connecteur droit avec flèche 173"/>
            <p:cNvCxnSpPr/>
            <p:nvPr/>
          </p:nvCxnSpPr>
          <p:spPr>
            <a:xfrm flipV="1">
              <a:off x="6463142" y="2493964"/>
              <a:ext cx="13858" cy="5885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/>
            <p:cNvCxnSpPr/>
            <p:nvPr/>
          </p:nvCxnSpPr>
          <p:spPr>
            <a:xfrm flipV="1">
              <a:off x="6516732" y="2514600"/>
              <a:ext cx="158450" cy="51376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175"/>
            <p:cNvCxnSpPr/>
            <p:nvPr/>
          </p:nvCxnSpPr>
          <p:spPr>
            <a:xfrm flipV="1">
              <a:off x="6570323" y="2586072"/>
              <a:ext cx="281606" cy="39897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7" name="Connecteur droit avec flèche 176"/>
            <p:cNvCxnSpPr/>
            <p:nvPr/>
          </p:nvCxnSpPr>
          <p:spPr>
            <a:xfrm flipV="1">
              <a:off x="6635326" y="2756826"/>
              <a:ext cx="403407" cy="1616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854641" y="2581188"/>
                <a:ext cx="672235" cy="5065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CH" sz="12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CH" sz="1200" b="0" dirty="0" smtClean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4641" y="2581188"/>
                <a:ext cx="672235" cy="50654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e 9"/>
          <p:cNvGrpSpPr/>
          <p:nvPr/>
        </p:nvGrpSpPr>
        <p:grpSpPr>
          <a:xfrm>
            <a:off x="6938112" y="965014"/>
            <a:ext cx="3869330" cy="3977137"/>
            <a:chOff x="6938112" y="965014"/>
            <a:chExt cx="3869330" cy="3977137"/>
          </a:xfrm>
        </p:grpSpPr>
        <p:grpSp>
          <p:nvGrpSpPr>
            <p:cNvPr id="2" name="Groupe 1"/>
            <p:cNvGrpSpPr/>
            <p:nvPr/>
          </p:nvGrpSpPr>
          <p:grpSpPr>
            <a:xfrm>
              <a:off x="6938112" y="965014"/>
              <a:ext cx="3869330" cy="3977137"/>
              <a:chOff x="6938112" y="965014"/>
              <a:chExt cx="3869330" cy="3977137"/>
            </a:xfrm>
          </p:grpSpPr>
          <p:grpSp>
            <p:nvGrpSpPr>
              <p:cNvPr id="80" name="Groupe 79"/>
              <p:cNvGrpSpPr/>
              <p:nvPr/>
            </p:nvGrpSpPr>
            <p:grpSpPr>
              <a:xfrm>
                <a:off x="6938112" y="965014"/>
                <a:ext cx="3869330" cy="3977137"/>
                <a:chOff x="5094072" y="443033"/>
                <a:chExt cx="3869330" cy="3977137"/>
              </a:xfrm>
            </p:grpSpPr>
            <p:sp>
              <p:nvSpPr>
                <p:cNvPr id="71" name="Forme libre 70"/>
                <p:cNvSpPr/>
                <p:nvPr/>
              </p:nvSpPr>
              <p:spPr>
                <a:xfrm>
                  <a:off x="6686550" y="2662238"/>
                  <a:ext cx="314325" cy="402431"/>
                </a:xfrm>
                <a:custGeom>
                  <a:avLst/>
                  <a:gdLst>
                    <a:gd name="connsiteX0" fmla="*/ 0 w 314325"/>
                    <a:gd name="connsiteY0" fmla="*/ 197643 h 402431"/>
                    <a:gd name="connsiteX1" fmla="*/ 204788 w 314325"/>
                    <a:gd name="connsiteY1" fmla="*/ 0 h 402431"/>
                    <a:gd name="connsiteX2" fmla="*/ 314325 w 314325"/>
                    <a:gd name="connsiteY2" fmla="*/ 100012 h 402431"/>
                    <a:gd name="connsiteX3" fmla="*/ 285750 w 314325"/>
                    <a:gd name="connsiteY3" fmla="*/ 383381 h 402431"/>
                    <a:gd name="connsiteX4" fmla="*/ 92869 w 314325"/>
                    <a:gd name="connsiteY4" fmla="*/ 402431 h 402431"/>
                    <a:gd name="connsiteX5" fmla="*/ 0 w 314325"/>
                    <a:gd name="connsiteY5" fmla="*/ 197643 h 402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4325" h="402431">
                      <a:moveTo>
                        <a:pt x="0" y="197643"/>
                      </a:moveTo>
                      <a:lnTo>
                        <a:pt x="204788" y="0"/>
                      </a:lnTo>
                      <a:lnTo>
                        <a:pt x="314325" y="100012"/>
                      </a:lnTo>
                      <a:lnTo>
                        <a:pt x="285750" y="383381"/>
                      </a:lnTo>
                      <a:lnTo>
                        <a:pt x="92869" y="402431"/>
                      </a:lnTo>
                      <a:lnTo>
                        <a:pt x="0" y="197643"/>
                      </a:lnTo>
                      <a:close/>
                    </a:path>
                  </a:pathLst>
                </a:custGeom>
                <a:solidFill>
                  <a:srgbClr val="E0BFF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76" name="Forme libre 75"/>
                <p:cNvSpPr/>
                <p:nvPr/>
              </p:nvSpPr>
              <p:spPr>
                <a:xfrm>
                  <a:off x="7017544" y="2321719"/>
                  <a:ext cx="195262" cy="216694"/>
                </a:xfrm>
                <a:custGeom>
                  <a:avLst/>
                  <a:gdLst>
                    <a:gd name="connsiteX0" fmla="*/ 0 w 195262"/>
                    <a:gd name="connsiteY0" fmla="*/ 216694 h 216694"/>
                    <a:gd name="connsiteX1" fmla="*/ 19050 w 195262"/>
                    <a:gd name="connsiteY1" fmla="*/ 0 h 216694"/>
                    <a:gd name="connsiteX2" fmla="*/ 195262 w 195262"/>
                    <a:gd name="connsiteY2" fmla="*/ 16669 h 216694"/>
                    <a:gd name="connsiteX3" fmla="*/ 0 w 195262"/>
                    <a:gd name="connsiteY3" fmla="*/ 216694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5262" h="216694">
                      <a:moveTo>
                        <a:pt x="0" y="216694"/>
                      </a:moveTo>
                      <a:lnTo>
                        <a:pt x="19050" y="0"/>
                      </a:lnTo>
                      <a:lnTo>
                        <a:pt x="195262" y="16669"/>
                      </a:lnTo>
                      <a:lnTo>
                        <a:pt x="0" y="216694"/>
                      </a:lnTo>
                      <a:close/>
                    </a:path>
                  </a:pathLst>
                </a:custGeom>
                <a:solidFill>
                  <a:srgbClr val="E0BFF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77" name="Forme libre 76"/>
                <p:cNvSpPr/>
                <p:nvPr/>
              </p:nvSpPr>
              <p:spPr>
                <a:xfrm>
                  <a:off x="7343775" y="2016919"/>
                  <a:ext cx="350044" cy="347662"/>
                </a:xfrm>
                <a:custGeom>
                  <a:avLst/>
                  <a:gdLst>
                    <a:gd name="connsiteX0" fmla="*/ 0 w 350044"/>
                    <a:gd name="connsiteY0" fmla="*/ 195262 h 347662"/>
                    <a:gd name="connsiteX1" fmla="*/ 73819 w 350044"/>
                    <a:gd name="connsiteY1" fmla="*/ 345281 h 347662"/>
                    <a:gd name="connsiteX2" fmla="*/ 314325 w 350044"/>
                    <a:gd name="connsiteY2" fmla="*/ 347662 h 347662"/>
                    <a:gd name="connsiteX3" fmla="*/ 350044 w 350044"/>
                    <a:gd name="connsiteY3" fmla="*/ 138112 h 347662"/>
                    <a:gd name="connsiteX4" fmla="*/ 200025 w 350044"/>
                    <a:gd name="connsiteY4" fmla="*/ 0 h 347662"/>
                    <a:gd name="connsiteX5" fmla="*/ 0 w 350044"/>
                    <a:gd name="connsiteY5" fmla="*/ 195262 h 34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0044" h="347662">
                      <a:moveTo>
                        <a:pt x="0" y="195262"/>
                      </a:moveTo>
                      <a:lnTo>
                        <a:pt x="73819" y="345281"/>
                      </a:lnTo>
                      <a:lnTo>
                        <a:pt x="314325" y="347662"/>
                      </a:lnTo>
                      <a:lnTo>
                        <a:pt x="350044" y="138112"/>
                      </a:lnTo>
                      <a:lnTo>
                        <a:pt x="200025" y="0"/>
                      </a:lnTo>
                      <a:lnTo>
                        <a:pt x="0" y="195262"/>
                      </a:lnTo>
                      <a:close/>
                    </a:path>
                  </a:pathLst>
                </a:custGeom>
                <a:solidFill>
                  <a:srgbClr val="E0BFF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78" name="Forme libre 77"/>
                <p:cNvSpPr/>
                <p:nvPr/>
              </p:nvSpPr>
              <p:spPr>
                <a:xfrm>
                  <a:off x="7729538" y="1609725"/>
                  <a:ext cx="228600" cy="223838"/>
                </a:xfrm>
                <a:custGeom>
                  <a:avLst/>
                  <a:gdLst>
                    <a:gd name="connsiteX0" fmla="*/ 0 w 228600"/>
                    <a:gd name="connsiteY0" fmla="*/ 223838 h 223838"/>
                    <a:gd name="connsiteX1" fmla="*/ 23812 w 228600"/>
                    <a:gd name="connsiteY1" fmla="*/ 7144 h 223838"/>
                    <a:gd name="connsiteX2" fmla="*/ 228600 w 228600"/>
                    <a:gd name="connsiteY2" fmla="*/ 0 h 223838"/>
                    <a:gd name="connsiteX3" fmla="*/ 0 w 228600"/>
                    <a:gd name="connsiteY3" fmla="*/ 223838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600" h="223838">
                      <a:moveTo>
                        <a:pt x="0" y="223838"/>
                      </a:moveTo>
                      <a:lnTo>
                        <a:pt x="23812" y="7144"/>
                      </a:lnTo>
                      <a:lnTo>
                        <a:pt x="228600" y="0"/>
                      </a:lnTo>
                      <a:lnTo>
                        <a:pt x="0" y="223838"/>
                      </a:lnTo>
                      <a:close/>
                    </a:path>
                  </a:pathLst>
                </a:custGeom>
                <a:solidFill>
                  <a:srgbClr val="E0BFF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79" name="Forme libre 78"/>
                <p:cNvSpPr/>
                <p:nvPr/>
              </p:nvSpPr>
              <p:spPr>
                <a:xfrm>
                  <a:off x="8053388" y="1259681"/>
                  <a:ext cx="438150" cy="345282"/>
                </a:xfrm>
                <a:custGeom>
                  <a:avLst/>
                  <a:gdLst>
                    <a:gd name="connsiteX0" fmla="*/ 0 w 438150"/>
                    <a:gd name="connsiteY0" fmla="*/ 254794 h 345282"/>
                    <a:gd name="connsiteX1" fmla="*/ 257175 w 438150"/>
                    <a:gd name="connsiteY1" fmla="*/ 0 h 345282"/>
                    <a:gd name="connsiteX2" fmla="*/ 438150 w 438150"/>
                    <a:gd name="connsiteY2" fmla="*/ 126207 h 345282"/>
                    <a:gd name="connsiteX3" fmla="*/ 383381 w 438150"/>
                    <a:gd name="connsiteY3" fmla="*/ 333375 h 345282"/>
                    <a:gd name="connsiteX4" fmla="*/ 28575 w 438150"/>
                    <a:gd name="connsiteY4" fmla="*/ 345282 h 345282"/>
                    <a:gd name="connsiteX5" fmla="*/ 0 w 438150"/>
                    <a:gd name="connsiteY5" fmla="*/ 254794 h 345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38150" h="345282">
                      <a:moveTo>
                        <a:pt x="0" y="254794"/>
                      </a:moveTo>
                      <a:lnTo>
                        <a:pt x="257175" y="0"/>
                      </a:lnTo>
                      <a:lnTo>
                        <a:pt x="438150" y="126207"/>
                      </a:lnTo>
                      <a:lnTo>
                        <a:pt x="383381" y="333375"/>
                      </a:lnTo>
                      <a:lnTo>
                        <a:pt x="28575" y="345282"/>
                      </a:lnTo>
                      <a:lnTo>
                        <a:pt x="0" y="254794"/>
                      </a:lnTo>
                      <a:close/>
                    </a:path>
                  </a:pathLst>
                </a:custGeom>
                <a:solidFill>
                  <a:srgbClr val="E0BFF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70" name="Forme libre 69"/>
                <p:cNvSpPr/>
                <p:nvPr/>
              </p:nvSpPr>
              <p:spPr>
                <a:xfrm>
                  <a:off x="8310563" y="1007269"/>
                  <a:ext cx="259556" cy="376237"/>
                </a:xfrm>
                <a:custGeom>
                  <a:avLst/>
                  <a:gdLst>
                    <a:gd name="connsiteX0" fmla="*/ 0 w 259556"/>
                    <a:gd name="connsiteY0" fmla="*/ 254794 h 376237"/>
                    <a:gd name="connsiteX1" fmla="*/ 259556 w 259556"/>
                    <a:gd name="connsiteY1" fmla="*/ 0 h 376237"/>
                    <a:gd name="connsiteX2" fmla="*/ 183356 w 259556"/>
                    <a:gd name="connsiteY2" fmla="*/ 376237 h 376237"/>
                    <a:gd name="connsiteX3" fmla="*/ 0 w 259556"/>
                    <a:gd name="connsiteY3" fmla="*/ 254794 h 376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9556" h="376237">
                      <a:moveTo>
                        <a:pt x="0" y="254794"/>
                      </a:moveTo>
                      <a:lnTo>
                        <a:pt x="259556" y="0"/>
                      </a:lnTo>
                      <a:lnTo>
                        <a:pt x="183356" y="376237"/>
                      </a:lnTo>
                      <a:lnTo>
                        <a:pt x="0" y="254794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69" name="Forme libre 68"/>
                <p:cNvSpPr/>
                <p:nvPr/>
              </p:nvSpPr>
              <p:spPr>
                <a:xfrm>
                  <a:off x="7543800" y="1833563"/>
                  <a:ext cx="185738" cy="316706"/>
                </a:xfrm>
                <a:custGeom>
                  <a:avLst/>
                  <a:gdLst>
                    <a:gd name="connsiteX0" fmla="*/ 0 w 185738"/>
                    <a:gd name="connsiteY0" fmla="*/ 183356 h 316706"/>
                    <a:gd name="connsiteX1" fmla="*/ 185738 w 185738"/>
                    <a:gd name="connsiteY1" fmla="*/ 0 h 316706"/>
                    <a:gd name="connsiteX2" fmla="*/ 147638 w 185738"/>
                    <a:gd name="connsiteY2" fmla="*/ 316706 h 316706"/>
                    <a:gd name="connsiteX3" fmla="*/ 0 w 185738"/>
                    <a:gd name="connsiteY3" fmla="*/ 183356 h 31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5738" h="316706">
                      <a:moveTo>
                        <a:pt x="0" y="183356"/>
                      </a:moveTo>
                      <a:lnTo>
                        <a:pt x="185738" y="0"/>
                      </a:lnTo>
                      <a:lnTo>
                        <a:pt x="147638" y="316706"/>
                      </a:lnTo>
                      <a:lnTo>
                        <a:pt x="0" y="183356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68" name="Forme libre 67"/>
                <p:cNvSpPr/>
                <p:nvPr/>
              </p:nvSpPr>
              <p:spPr>
                <a:xfrm>
                  <a:off x="6888956" y="2538413"/>
                  <a:ext cx="128588" cy="226218"/>
                </a:xfrm>
                <a:custGeom>
                  <a:avLst/>
                  <a:gdLst>
                    <a:gd name="connsiteX0" fmla="*/ 0 w 128588"/>
                    <a:gd name="connsiteY0" fmla="*/ 126206 h 226218"/>
                    <a:gd name="connsiteX1" fmla="*/ 128588 w 128588"/>
                    <a:gd name="connsiteY1" fmla="*/ 0 h 226218"/>
                    <a:gd name="connsiteX2" fmla="*/ 114300 w 128588"/>
                    <a:gd name="connsiteY2" fmla="*/ 226218 h 226218"/>
                    <a:gd name="connsiteX3" fmla="*/ 0 w 128588"/>
                    <a:gd name="connsiteY3" fmla="*/ 12620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8588" h="226218">
                      <a:moveTo>
                        <a:pt x="0" y="126206"/>
                      </a:moveTo>
                      <a:lnTo>
                        <a:pt x="128588" y="0"/>
                      </a:lnTo>
                      <a:lnTo>
                        <a:pt x="114300" y="226218"/>
                      </a:lnTo>
                      <a:lnTo>
                        <a:pt x="0" y="126206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67" name="Forme libre 66"/>
                <p:cNvSpPr/>
                <p:nvPr/>
              </p:nvSpPr>
              <p:spPr>
                <a:xfrm>
                  <a:off x="6280150" y="3073400"/>
                  <a:ext cx="193675" cy="196850"/>
                </a:xfrm>
                <a:custGeom>
                  <a:avLst/>
                  <a:gdLst>
                    <a:gd name="connsiteX0" fmla="*/ 25400 w 193675"/>
                    <a:gd name="connsiteY0" fmla="*/ 6350 h 196850"/>
                    <a:gd name="connsiteX1" fmla="*/ 193675 w 193675"/>
                    <a:gd name="connsiteY1" fmla="*/ 0 h 196850"/>
                    <a:gd name="connsiteX2" fmla="*/ 0 w 193675"/>
                    <a:gd name="connsiteY2" fmla="*/ 196850 h 196850"/>
                    <a:gd name="connsiteX3" fmla="*/ 25400 w 193675"/>
                    <a:gd name="connsiteY3" fmla="*/ 635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3675" h="196850">
                      <a:moveTo>
                        <a:pt x="25400" y="6350"/>
                      </a:moveTo>
                      <a:lnTo>
                        <a:pt x="193675" y="0"/>
                      </a:lnTo>
                      <a:lnTo>
                        <a:pt x="0" y="196850"/>
                      </a:lnTo>
                      <a:lnTo>
                        <a:pt x="25400" y="6350"/>
                      </a:lnTo>
                      <a:close/>
                    </a:path>
                  </a:pathLst>
                </a:custGeom>
                <a:solidFill>
                  <a:srgbClr val="E0BFF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1" name="Forme libre 40"/>
                <p:cNvSpPr/>
                <p:nvPr/>
              </p:nvSpPr>
              <p:spPr>
                <a:xfrm>
                  <a:off x="5843588" y="3076575"/>
                  <a:ext cx="464343" cy="338138"/>
                </a:xfrm>
                <a:custGeom>
                  <a:avLst/>
                  <a:gdLst>
                    <a:gd name="connsiteX0" fmla="*/ 280987 w 464343"/>
                    <a:gd name="connsiteY0" fmla="*/ 338138 h 338138"/>
                    <a:gd name="connsiteX1" fmla="*/ 438150 w 464343"/>
                    <a:gd name="connsiteY1" fmla="*/ 192881 h 338138"/>
                    <a:gd name="connsiteX2" fmla="*/ 464343 w 464343"/>
                    <a:gd name="connsiteY2" fmla="*/ 0 h 338138"/>
                    <a:gd name="connsiteX3" fmla="*/ 209550 w 464343"/>
                    <a:gd name="connsiteY3" fmla="*/ 7144 h 338138"/>
                    <a:gd name="connsiteX4" fmla="*/ 33337 w 464343"/>
                    <a:gd name="connsiteY4" fmla="*/ 35719 h 338138"/>
                    <a:gd name="connsiteX5" fmla="*/ 0 w 464343"/>
                    <a:gd name="connsiteY5" fmla="*/ 73819 h 338138"/>
                    <a:gd name="connsiteX6" fmla="*/ 7143 w 464343"/>
                    <a:gd name="connsiteY6" fmla="*/ 121444 h 338138"/>
                    <a:gd name="connsiteX7" fmla="*/ 78581 w 464343"/>
                    <a:gd name="connsiteY7" fmla="*/ 200025 h 338138"/>
                    <a:gd name="connsiteX8" fmla="*/ 204787 w 464343"/>
                    <a:gd name="connsiteY8" fmla="*/ 295275 h 338138"/>
                    <a:gd name="connsiteX9" fmla="*/ 280987 w 464343"/>
                    <a:gd name="connsiteY9" fmla="*/ 338138 h 338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43" h="338138">
                      <a:moveTo>
                        <a:pt x="280987" y="338138"/>
                      </a:moveTo>
                      <a:lnTo>
                        <a:pt x="438150" y="192881"/>
                      </a:lnTo>
                      <a:lnTo>
                        <a:pt x="464343" y="0"/>
                      </a:lnTo>
                      <a:lnTo>
                        <a:pt x="209550" y="7144"/>
                      </a:lnTo>
                      <a:lnTo>
                        <a:pt x="33337" y="35719"/>
                      </a:lnTo>
                      <a:lnTo>
                        <a:pt x="0" y="73819"/>
                      </a:lnTo>
                      <a:lnTo>
                        <a:pt x="7143" y="121444"/>
                      </a:lnTo>
                      <a:lnTo>
                        <a:pt x="78581" y="200025"/>
                      </a:lnTo>
                      <a:lnTo>
                        <a:pt x="204787" y="295275"/>
                      </a:lnTo>
                      <a:lnTo>
                        <a:pt x="280987" y="338138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2" name="Forme libre 41"/>
                <p:cNvSpPr/>
                <p:nvPr/>
              </p:nvSpPr>
              <p:spPr>
                <a:xfrm>
                  <a:off x="6474619" y="2864644"/>
                  <a:ext cx="304800" cy="209550"/>
                </a:xfrm>
                <a:custGeom>
                  <a:avLst/>
                  <a:gdLst>
                    <a:gd name="connsiteX0" fmla="*/ 0 w 304800"/>
                    <a:gd name="connsiteY0" fmla="*/ 209550 h 209550"/>
                    <a:gd name="connsiteX1" fmla="*/ 214312 w 304800"/>
                    <a:gd name="connsiteY1" fmla="*/ 0 h 209550"/>
                    <a:gd name="connsiteX2" fmla="*/ 304800 w 304800"/>
                    <a:gd name="connsiteY2" fmla="*/ 200025 h 209550"/>
                    <a:gd name="connsiteX3" fmla="*/ 0 w 304800"/>
                    <a:gd name="connsiteY3" fmla="*/ 20955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4800" h="209550">
                      <a:moveTo>
                        <a:pt x="0" y="209550"/>
                      </a:moveTo>
                      <a:lnTo>
                        <a:pt x="214312" y="0"/>
                      </a:lnTo>
                      <a:lnTo>
                        <a:pt x="304800" y="200025"/>
                      </a:lnTo>
                      <a:lnTo>
                        <a:pt x="0" y="209550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58" name="Forme libre 57"/>
                <p:cNvSpPr/>
                <p:nvPr/>
              </p:nvSpPr>
              <p:spPr>
                <a:xfrm>
                  <a:off x="6974681" y="2771775"/>
                  <a:ext cx="152400" cy="276225"/>
                </a:xfrm>
                <a:custGeom>
                  <a:avLst/>
                  <a:gdLst>
                    <a:gd name="connsiteX0" fmla="*/ 0 w 152400"/>
                    <a:gd name="connsiteY0" fmla="*/ 276225 h 276225"/>
                    <a:gd name="connsiteX1" fmla="*/ 30957 w 152400"/>
                    <a:gd name="connsiteY1" fmla="*/ 0 h 276225"/>
                    <a:gd name="connsiteX2" fmla="*/ 135732 w 152400"/>
                    <a:gd name="connsiteY2" fmla="*/ 119063 h 276225"/>
                    <a:gd name="connsiteX3" fmla="*/ 152400 w 152400"/>
                    <a:gd name="connsiteY3" fmla="*/ 178594 h 276225"/>
                    <a:gd name="connsiteX4" fmla="*/ 135732 w 152400"/>
                    <a:gd name="connsiteY4" fmla="*/ 228600 h 276225"/>
                    <a:gd name="connsiteX5" fmla="*/ 83344 w 152400"/>
                    <a:gd name="connsiteY5" fmla="*/ 252413 h 276225"/>
                    <a:gd name="connsiteX6" fmla="*/ 0 w 152400"/>
                    <a:gd name="connsiteY6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400" h="276225">
                      <a:moveTo>
                        <a:pt x="0" y="276225"/>
                      </a:moveTo>
                      <a:lnTo>
                        <a:pt x="30957" y="0"/>
                      </a:lnTo>
                      <a:lnTo>
                        <a:pt x="135732" y="119063"/>
                      </a:lnTo>
                      <a:lnTo>
                        <a:pt x="152400" y="178594"/>
                      </a:lnTo>
                      <a:lnTo>
                        <a:pt x="135732" y="228600"/>
                      </a:lnTo>
                      <a:lnTo>
                        <a:pt x="83344" y="252413"/>
                      </a:lnTo>
                      <a:lnTo>
                        <a:pt x="0" y="276225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59" name="Forme libre 58"/>
                <p:cNvSpPr/>
                <p:nvPr/>
              </p:nvSpPr>
              <p:spPr>
                <a:xfrm>
                  <a:off x="6631781" y="2319338"/>
                  <a:ext cx="400050" cy="345281"/>
                </a:xfrm>
                <a:custGeom>
                  <a:avLst/>
                  <a:gdLst>
                    <a:gd name="connsiteX0" fmla="*/ 257175 w 400050"/>
                    <a:gd name="connsiteY0" fmla="*/ 345281 h 345281"/>
                    <a:gd name="connsiteX1" fmla="*/ 383382 w 400050"/>
                    <a:gd name="connsiteY1" fmla="*/ 216693 h 345281"/>
                    <a:gd name="connsiteX2" fmla="*/ 400050 w 400050"/>
                    <a:gd name="connsiteY2" fmla="*/ 2381 h 345281"/>
                    <a:gd name="connsiteX3" fmla="*/ 154782 w 400050"/>
                    <a:gd name="connsiteY3" fmla="*/ 0 h 345281"/>
                    <a:gd name="connsiteX4" fmla="*/ 35719 w 400050"/>
                    <a:gd name="connsiteY4" fmla="*/ 23812 h 345281"/>
                    <a:gd name="connsiteX5" fmla="*/ 2382 w 400050"/>
                    <a:gd name="connsiteY5" fmla="*/ 47625 h 345281"/>
                    <a:gd name="connsiteX6" fmla="*/ 0 w 400050"/>
                    <a:gd name="connsiteY6" fmla="*/ 80962 h 345281"/>
                    <a:gd name="connsiteX7" fmla="*/ 35719 w 400050"/>
                    <a:gd name="connsiteY7" fmla="*/ 133350 h 345281"/>
                    <a:gd name="connsiteX8" fmla="*/ 97632 w 400050"/>
                    <a:gd name="connsiteY8" fmla="*/ 200025 h 345281"/>
                    <a:gd name="connsiteX9" fmla="*/ 257175 w 400050"/>
                    <a:gd name="connsiteY9" fmla="*/ 345281 h 345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0050" h="345281">
                      <a:moveTo>
                        <a:pt x="257175" y="345281"/>
                      </a:moveTo>
                      <a:lnTo>
                        <a:pt x="383382" y="216693"/>
                      </a:lnTo>
                      <a:lnTo>
                        <a:pt x="400050" y="2381"/>
                      </a:lnTo>
                      <a:lnTo>
                        <a:pt x="154782" y="0"/>
                      </a:lnTo>
                      <a:lnTo>
                        <a:pt x="35719" y="23812"/>
                      </a:lnTo>
                      <a:lnTo>
                        <a:pt x="2382" y="47625"/>
                      </a:lnTo>
                      <a:lnTo>
                        <a:pt x="0" y="80962"/>
                      </a:lnTo>
                      <a:lnTo>
                        <a:pt x="35719" y="133350"/>
                      </a:lnTo>
                      <a:lnTo>
                        <a:pt x="97632" y="200025"/>
                      </a:lnTo>
                      <a:lnTo>
                        <a:pt x="257175" y="345281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61" name="Forme libre 60"/>
                <p:cNvSpPr/>
                <p:nvPr/>
              </p:nvSpPr>
              <p:spPr>
                <a:xfrm>
                  <a:off x="7217569" y="2209800"/>
                  <a:ext cx="197644" cy="152400"/>
                </a:xfrm>
                <a:custGeom>
                  <a:avLst/>
                  <a:gdLst>
                    <a:gd name="connsiteX0" fmla="*/ 0 w 197644"/>
                    <a:gd name="connsiteY0" fmla="*/ 133350 h 152400"/>
                    <a:gd name="connsiteX1" fmla="*/ 197644 w 197644"/>
                    <a:gd name="connsiteY1" fmla="*/ 152400 h 152400"/>
                    <a:gd name="connsiteX2" fmla="*/ 133350 w 197644"/>
                    <a:gd name="connsiteY2" fmla="*/ 0 h 152400"/>
                    <a:gd name="connsiteX3" fmla="*/ 0 w 197644"/>
                    <a:gd name="connsiteY3" fmla="*/ 13335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644" h="152400">
                      <a:moveTo>
                        <a:pt x="0" y="133350"/>
                      </a:moveTo>
                      <a:lnTo>
                        <a:pt x="197644" y="152400"/>
                      </a:lnTo>
                      <a:lnTo>
                        <a:pt x="133350" y="0"/>
                      </a:lnTo>
                      <a:lnTo>
                        <a:pt x="0" y="133350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62" name="Forme libre 61"/>
                <p:cNvSpPr/>
                <p:nvPr/>
              </p:nvSpPr>
              <p:spPr>
                <a:xfrm>
                  <a:off x="7658100" y="2155031"/>
                  <a:ext cx="152400" cy="209550"/>
                </a:xfrm>
                <a:custGeom>
                  <a:avLst/>
                  <a:gdLst>
                    <a:gd name="connsiteX0" fmla="*/ 0 w 152400"/>
                    <a:gd name="connsiteY0" fmla="*/ 209550 h 209550"/>
                    <a:gd name="connsiteX1" fmla="*/ 35719 w 152400"/>
                    <a:gd name="connsiteY1" fmla="*/ 0 h 209550"/>
                    <a:gd name="connsiteX2" fmla="*/ 126206 w 152400"/>
                    <a:gd name="connsiteY2" fmla="*/ 83344 h 209550"/>
                    <a:gd name="connsiteX3" fmla="*/ 152400 w 152400"/>
                    <a:gd name="connsiteY3" fmla="*/ 138113 h 209550"/>
                    <a:gd name="connsiteX4" fmla="*/ 138113 w 152400"/>
                    <a:gd name="connsiteY4" fmla="*/ 176213 h 209550"/>
                    <a:gd name="connsiteX5" fmla="*/ 90488 w 152400"/>
                    <a:gd name="connsiteY5" fmla="*/ 195263 h 209550"/>
                    <a:gd name="connsiteX6" fmla="*/ 0 w 152400"/>
                    <a:gd name="connsiteY6" fmla="*/ 20955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400" h="209550">
                      <a:moveTo>
                        <a:pt x="0" y="209550"/>
                      </a:moveTo>
                      <a:lnTo>
                        <a:pt x="35719" y="0"/>
                      </a:lnTo>
                      <a:lnTo>
                        <a:pt x="126206" y="83344"/>
                      </a:lnTo>
                      <a:lnTo>
                        <a:pt x="152400" y="138113"/>
                      </a:lnTo>
                      <a:lnTo>
                        <a:pt x="138113" y="176213"/>
                      </a:lnTo>
                      <a:lnTo>
                        <a:pt x="90488" y="195263"/>
                      </a:lnTo>
                      <a:lnTo>
                        <a:pt x="0" y="209550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63" name="Forme libre 62"/>
                <p:cNvSpPr/>
                <p:nvPr/>
              </p:nvSpPr>
              <p:spPr>
                <a:xfrm>
                  <a:off x="7301495" y="1609726"/>
                  <a:ext cx="454235" cy="407194"/>
                </a:xfrm>
                <a:custGeom>
                  <a:avLst/>
                  <a:gdLst>
                    <a:gd name="connsiteX0" fmla="*/ 228600 w 442912"/>
                    <a:gd name="connsiteY0" fmla="*/ 404813 h 404813"/>
                    <a:gd name="connsiteX1" fmla="*/ 419100 w 442912"/>
                    <a:gd name="connsiteY1" fmla="*/ 216694 h 404813"/>
                    <a:gd name="connsiteX2" fmla="*/ 442912 w 442912"/>
                    <a:gd name="connsiteY2" fmla="*/ 0 h 404813"/>
                    <a:gd name="connsiteX3" fmla="*/ 157162 w 442912"/>
                    <a:gd name="connsiteY3" fmla="*/ 23813 h 404813"/>
                    <a:gd name="connsiteX4" fmla="*/ 52387 w 442912"/>
                    <a:gd name="connsiteY4" fmla="*/ 54769 h 404813"/>
                    <a:gd name="connsiteX5" fmla="*/ 0 w 442912"/>
                    <a:gd name="connsiteY5" fmla="*/ 100013 h 404813"/>
                    <a:gd name="connsiteX6" fmla="*/ 14287 w 442912"/>
                    <a:gd name="connsiteY6" fmla="*/ 171450 h 404813"/>
                    <a:gd name="connsiteX7" fmla="*/ 69056 w 442912"/>
                    <a:gd name="connsiteY7" fmla="*/ 250032 h 404813"/>
                    <a:gd name="connsiteX8" fmla="*/ 159544 w 442912"/>
                    <a:gd name="connsiteY8" fmla="*/ 340519 h 404813"/>
                    <a:gd name="connsiteX9" fmla="*/ 228600 w 442912"/>
                    <a:gd name="connsiteY9" fmla="*/ 404813 h 404813"/>
                    <a:gd name="connsiteX0" fmla="*/ 241340 w 455652"/>
                    <a:gd name="connsiteY0" fmla="*/ 404813 h 404813"/>
                    <a:gd name="connsiteX1" fmla="*/ 431840 w 455652"/>
                    <a:gd name="connsiteY1" fmla="*/ 216694 h 404813"/>
                    <a:gd name="connsiteX2" fmla="*/ 455652 w 455652"/>
                    <a:gd name="connsiteY2" fmla="*/ 0 h 404813"/>
                    <a:gd name="connsiteX3" fmla="*/ 169902 w 455652"/>
                    <a:gd name="connsiteY3" fmla="*/ 23813 h 404813"/>
                    <a:gd name="connsiteX4" fmla="*/ 65127 w 455652"/>
                    <a:gd name="connsiteY4" fmla="*/ 54769 h 404813"/>
                    <a:gd name="connsiteX5" fmla="*/ 0 w 455652"/>
                    <a:gd name="connsiteY5" fmla="*/ 93700 h 404813"/>
                    <a:gd name="connsiteX6" fmla="*/ 27027 w 455652"/>
                    <a:gd name="connsiteY6" fmla="*/ 171450 h 404813"/>
                    <a:gd name="connsiteX7" fmla="*/ 81796 w 455652"/>
                    <a:gd name="connsiteY7" fmla="*/ 250032 h 404813"/>
                    <a:gd name="connsiteX8" fmla="*/ 172284 w 455652"/>
                    <a:gd name="connsiteY8" fmla="*/ 340519 h 404813"/>
                    <a:gd name="connsiteX9" fmla="*/ 241340 w 455652"/>
                    <a:gd name="connsiteY9" fmla="*/ 404813 h 404813"/>
                    <a:gd name="connsiteX0" fmla="*/ 241340 w 455652"/>
                    <a:gd name="connsiteY0" fmla="*/ 404813 h 404813"/>
                    <a:gd name="connsiteX1" fmla="*/ 431840 w 455652"/>
                    <a:gd name="connsiteY1" fmla="*/ 216694 h 404813"/>
                    <a:gd name="connsiteX2" fmla="*/ 455652 w 455652"/>
                    <a:gd name="connsiteY2" fmla="*/ 0 h 404813"/>
                    <a:gd name="connsiteX3" fmla="*/ 169902 w 455652"/>
                    <a:gd name="connsiteY3" fmla="*/ 23813 h 404813"/>
                    <a:gd name="connsiteX4" fmla="*/ 65127 w 455652"/>
                    <a:gd name="connsiteY4" fmla="*/ 54769 h 404813"/>
                    <a:gd name="connsiteX5" fmla="*/ 0 w 455652"/>
                    <a:gd name="connsiteY5" fmla="*/ 93700 h 404813"/>
                    <a:gd name="connsiteX6" fmla="*/ 14287 w 455652"/>
                    <a:gd name="connsiteY6" fmla="*/ 171450 h 404813"/>
                    <a:gd name="connsiteX7" fmla="*/ 81796 w 455652"/>
                    <a:gd name="connsiteY7" fmla="*/ 250032 h 404813"/>
                    <a:gd name="connsiteX8" fmla="*/ 172284 w 455652"/>
                    <a:gd name="connsiteY8" fmla="*/ 340519 h 404813"/>
                    <a:gd name="connsiteX9" fmla="*/ 241340 w 455652"/>
                    <a:gd name="connsiteY9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5652" h="404813">
                      <a:moveTo>
                        <a:pt x="241340" y="404813"/>
                      </a:moveTo>
                      <a:lnTo>
                        <a:pt x="431840" y="216694"/>
                      </a:lnTo>
                      <a:lnTo>
                        <a:pt x="455652" y="0"/>
                      </a:lnTo>
                      <a:lnTo>
                        <a:pt x="169902" y="23813"/>
                      </a:lnTo>
                      <a:lnTo>
                        <a:pt x="65127" y="54769"/>
                      </a:lnTo>
                      <a:lnTo>
                        <a:pt x="0" y="93700"/>
                      </a:lnTo>
                      <a:lnTo>
                        <a:pt x="14287" y="171450"/>
                      </a:lnTo>
                      <a:lnTo>
                        <a:pt x="81796" y="250032"/>
                      </a:lnTo>
                      <a:lnTo>
                        <a:pt x="172284" y="340519"/>
                      </a:lnTo>
                      <a:lnTo>
                        <a:pt x="241340" y="404813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65" name="Forme libre 64"/>
                <p:cNvSpPr/>
                <p:nvPr/>
              </p:nvSpPr>
              <p:spPr>
                <a:xfrm>
                  <a:off x="7958138" y="1516856"/>
                  <a:ext cx="126206" cy="92869"/>
                </a:xfrm>
                <a:custGeom>
                  <a:avLst/>
                  <a:gdLst>
                    <a:gd name="connsiteX0" fmla="*/ 0 w 126206"/>
                    <a:gd name="connsiteY0" fmla="*/ 90488 h 92869"/>
                    <a:gd name="connsiteX1" fmla="*/ 97631 w 126206"/>
                    <a:gd name="connsiteY1" fmla="*/ 0 h 92869"/>
                    <a:gd name="connsiteX2" fmla="*/ 126206 w 126206"/>
                    <a:gd name="connsiteY2" fmla="*/ 92869 h 92869"/>
                    <a:gd name="connsiteX3" fmla="*/ 0 w 126206"/>
                    <a:gd name="connsiteY3" fmla="*/ 90488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6206" h="92869">
                      <a:moveTo>
                        <a:pt x="0" y="90488"/>
                      </a:moveTo>
                      <a:lnTo>
                        <a:pt x="97631" y="0"/>
                      </a:lnTo>
                      <a:lnTo>
                        <a:pt x="126206" y="92869"/>
                      </a:lnTo>
                      <a:lnTo>
                        <a:pt x="0" y="90488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66" name="Forme libre 65"/>
                <p:cNvSpPr/>
                <p:nvPr/>
              </p:nvSpPr>
              <p:spPr>
                <a:xfrm>
                  <a:off x="8443913" y="1383506"/>
                  <a:ext cx="150018" cy="211932"/>
                </a:xfrm>
                <a:custGeom>
                  <a:avLst/>
                  <a:gdLst>
                    <a:gd name="connsiteX0" fmla="*/ 0 w 150018"/>
                    <a:gd name="connsiteY0" fmla="*/ 211932 h 211932"/>
                    <a:gd name="connsiteX1" fmla="*/ 50006 w 150018"/>
                    <a:gd name="connsiteY1" fmla="*/ 0 h 211932"/>
                    <a:gd name="connsiteX2" fmla="*/ 150018 w 150018"/>
                    <a:gd name="connsiteY2" fmla="*/ 109538 h 211932"/>
                    <a:gd name="connsiteX3" fmla="*/ 138112 w 150018"/>
                    <a:gd name="connsiteY3" fmla="*/ 173832 h 211932"/>
                    <a:gd name="connsiteX4" fmla="*/ 0 w 150018"/>
                    <a:gd name="connsiteY4" fmla="*/ 211932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8" h="211932">
                      <a:moveTo>
                        <a:pt x="0" y="211932"/>
                      </a:moveTo>
                      <a:lnTo>
                        <a:pt x="50006" y="0"/>
                      </a:lnTo>
                      <a:lnTo>
                        <a:pt x="150018" y="109538"/>
                      </a:lnTo>
                      <a:lnTo>
                        <a:pt x="138112" y="173832"/>
                      </a:lnTo>
                      <a:lnTo>
                        <a:pt x="0" y="211932"/>
                      </a:lnTo>
                      <a:close/>
                    </a:path>
                  </a:pathLst>
                </a:custGeom>
                <a:solidFill>
                  <a:srgbClr val="FFC1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36" name="Forme libre 35"/>
                <p:cNvSpPr/>
                <p:nvPr/>
              </p:nvSpPr>
              <p:spPr>
                <a:xfrm>
                  <a:off x="7030918" y="1852612"/>
                  <a:ext cx="317619" cy="490537"/>
                </a:xfrm>
                <a:custGeom>
                  <a:avLst/>
                  <a:gdLst>
                    <a:gd name="connsiteX0" fmla="*/ 0 w 328613"/>
                    <a:gd name="connsiteY0" fmla="*/ 683418 h 683418"/>
                    <a:gd name="connsiteX1" fmla="*/ 328613 w 328613"/>
                    <a:gd name="connsiteY1" fmla="*/ 359568 h 683418"/>
                    <a:gd name="connsiteX2" fmla="*/ 230981 w 328613"/>
                    <a:gd name="connsiteY2" fmla="*/ 147637 h 683418"/>
                    <a:gd name="connsiteX3" fmla="*/ 169069 w 328613"/>
                    <a:gd name="connsiteY3" fmla="*/ 35718 h 683418"/>
                    <a:gd name="connsiteX4" fmla="*/ 135731 w 328613"/>
                    <a:gd name="connsiteY4" fmla="*/ 7143 h 683418"/>
                    <a:gd name="connsiteX5" fmla="*/ 119063 w 328613"/>
                    <a:gd name="connsiteY5" fmla="*/ 0 h 683418"/>
                    <a:gd name="connsiteX6" fmla="*/ 92869 w 328613"/>
                    <a:gd name="connsiteY6" fmla="*/ 16668 h 683418"/>
                    <a:gd name="connsiteX7" fmla="*/ 71438 w 328613"/>
                    <a:gd name="connsiteY7" fmla="*/ 52387 h 683418"/>
                    <a:gd name="connsiteX8" fmla="*/ 47625 w 328613"/>
                    <a:gd name="connsiteY8" fmla="*/ 164306 h 683418"/>
                    <a:gd name="connsiteX9" fmla="*/ 26194 w 328613"/>
                    <a:gd name="connsiteY9" fmla="*/ 323850 h 683418"/>
                    <a:gd name="connsiteX10" fmla="*/ 0 w 328613"/>
                    <a:gd name="connsiteY10" fmla="*/ 683418 h 683418"/>
                    <a:gd name="connsiteX0" fmla="*/ 169068 w 302419"/>
                    <a:gd name="connsiteY0" fmla="*/ 490537 h 490537"/>
                    <a:gd name="connsiteX1" fmla="*/ 302419 w 302419"/>
                    <a:gd name="connsiteY1" fmla="*/ 359568 h 490537"/>
                    <a:gd name="connsiteX2" fmla="*/ 204787 w 302419"/>
                    <a:gd name="connsiteY2" fmla="*/ 147637 h 490537"/>
                    <a:gd name="connsiteX3" fmla="*/ 142875 w 302419"/>
                    <a:gd name="connsiteY3" fmla="*/ 35718 h 490537"/>
                    <a:gd name="connsiteX4" fmla="*/ 109537 w 302419"/>
                    <a:gd name="connsiteY4" fmla="*/ 7143 h 490537"/>
                    <a:gd name="connsiteX5" fmla="*/ 92869 w 302419"/>
                    <a:gd name="connsiteY5" fmla="*/ 0 h 490537"/>
                    <a:gd name="connsiteX6" fmla="*/ 66675 w 302419"/>
                    <a:gd name="connsiteY6" fmla="*/ 16668 h 490537"/>
                    <a:gd name="connsiteX7" fmla="*/ 45244 w 302419"/>
                    <a:gd name="connsiteY7" fmla="*/ 52387 h 490537"/>
                    <a:gd name="connsiteX8" fmla="*/ 21431 w 302419"/>
                    <a:gd name="connsiteY8" fmla="*/ 164306 h 490537"/>
                    <a:gd name="connsiteX9" fmla="*/ 0 w 302419"/>
                    <a:gd name="connsiteY9" fmla="*/ 323850 h 490537"/>
                    <a:gd name="connsiteX10" fmla="*/ 169068 w 302419"/>
                    <a:gd name="connsiteY10" fmla="*/ 490537 h 490537"/>
                    <a:gd name="connsiteX0" fmla="*/ 178975 w 312326"/>
                    <a:gd name="connsiteY0" fmla="*/ 490537 h 490537"/>
                    <a:gd name="connsiteX1" fmla="*/ 312326 w 312326"/>
                    <a:gd name="connsiteY1" fmla="*/ 359568 h 490537"/>
                    <a:gd name="connsiteX2" fmla="*/ 214694 w 312326"/>
                    <a:gd name="connsiteY2" fmla="*/ 147637 h 490537"/>
                    <a:gd name="connsiteX3" fmla="*/ 152782 w 312326"/>
                    <a:gd name="connsiteY3" fmla="*/ 35718 h 490537"/>
                    <a:gd name="connsiteX4" fmla="*/ 119444 w 312326"/>
                    <a:gd name="connsiteY4" fmla="*/ 7143 h 490537"/>
                    <a:gd name="connsiteX5" fmla="*/ 102776 w 312326"/>
                    <a:gd name="connsiteY5" fmla="*/ 0 h 490537"/>
                    <a:gd name="connsiteX6" fmla="*/ 76582 w 312326"/>
                    <a:gd name="connsiteY6" fmla="*/ 16668 h 490537"/>
                    <a:gd name="connsiteX7" fmla="*/ 55151 w 312326"/>
                    <a:gd name="connsiteY7" fmla="*/ 52387 h 490537"/>
                    <a:gd name="connsiteX8" fmla="*/ 31338 w 312326"/>
                    <a:gd name="connsiteY8" fmla="*/ 164306 h 490537"/>
                    <a:gd name="connsiteX9" fmla="*/ 9907 w 312326"/>
                    <a:gd name="connsiteY9" fmla="*/ 323850 h 490537"/>
                    <a:gd name="connsiteX10" fmla="*/ 7526 w 312326"/>
                    <a:gd name="connsiteY10" fmla="*/ 473869 h 490537"/>
                    <a:gd name="connsiteX11" fmla="*/ 178975 w 312326"/>
                    <a:gd name="connsiteY11" fmla="*/ 490537 h 490537"/>
                    <a:gd name="connsiteX0" fmla="*/ 184268 w 317619"/>
                    <a:gd name="connsiteY0" fmla="*/ 490537 h 490537"/>
                    <a:gd name="connsiteX1" fmla="*/ 317619 w 317619"/>
                    <a:gd name="connsiteY1" fmla="*/ 359568 h 490537"/>
                    <a:gd name="connsiteX2" fmla="*/ 219987 w 317619"/>
                    <a:gd name="connsiteY2" fmla="*/ 147637 h 490537"/>
                    <a:gd name="connsiteX3" fmla="*/ 158075 w 317619"/>
                    <a:gd name="connsiteY3" fmla="*/ 35718 h 490537"/>
                    <a:gd name="connsiteX4" fmla="*/ 124737 w 317619"/>
                    <a:gd name="connsiteY4" fmla="*/ 7143 h 490537"/>
                    <a:gd name="connsiteX5" fmla="*/ 108069 w 317619"/>
                    <a:gd name="connsiteY5" fmla="*/ 0 h 490537"/>
                    <a:gd name="connsiteX6" fmla="*/ 81875 w 317619"/>
                    <a:gd name="connsiteY6" fmla="*/ 16668 h 490537"/>
                    <a:gd name="connsiteX7" fmla="*/ 60444 w 317619"/>
                    <a:gd name="connsiteY7" fmla="*/ 52387 h 490537"/>
                    <a:gd name="connsiteX8" fmla="*/ 36631 w 317619"/>
                    <a:gd name="connsiteY8" fmla="*/ 164306 h 490537"/>
                    <a:gd name="connsiteX9" fmla="*/ 15200 w 317619"/>
                    <a:gd name="connsiteY9" fmla="*/ 323850 h 490537"/>
                    <a:gd name="connsiteX10" fmla="*/ 12819 w 317619"/>
                    <a:gd name="connsiteY10" fmla="*/ 473869 h 490537"/>
                    <a:gd name="connsiteX11" fmla="*/ 184268 w 317619"/>
                    <a:gd name="connsiteY11" fmla="*/ 490537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7619" h="490537">
                      <a:moveTo>
                        <a:pt x="184268" y="490537"/>
                      </a:moveTo>
                      <a:lnTo>
                        <a:pt x="317619" y="359568"/>
                      </a:lnTo>
                      <a:lnTo>
                        <a:pt x="219987" y="147637"/>
                      </a:lnTo>
                      <a:lnTo>
                        <a:pt x="158075" y="35718"/>
                      </a:lnTo>
                      <a:lnTo>
                        <a:pt x="124737" y="7143"/>
                      </a:lnTo>
                      <a:lnTo>
                        <a:pt x="108069" y="0"/>
                      </a:lnTo>
                      <a:lnTo>
                        <a:pt x="81875" y="16668"/>
                      </a:lnTo>
                      <a:lnTo>
                        <a:pt x="60444" y="52387"/>
                      </a:lnTo>
                      <a:lnTo>
                        <a:pt x="36631" y="164306"/>
                      </a:lnTo>
                      <a:lnTo>
                        <a:pt x="15200" y="323850"/>
                      </a:lnTo>
                      <a:cubicBezTo>
                        <a:pt x="8849" y="434975"/>
                        <a:pt x="-14168" y="448469"/>
                        <a:pt x="12819" y="473869"/>
                      </a:cubicBezTo>
                      <a:lnTo>
                        <a:pt x="184268" y="490537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38" name="Forme libre 37"/>
                <p:cNvSpPr/>
                <p:nvPr/>
              </p:nvSpPr>
              <p:spPr>
                <a:xfrm>
                  <a:off x="7417594" y="2364581"/>
                  <a:ext cx="242887" cy="202407"/>
                </a:xfrm>
                <a:custGeom>
                  <a:avLst/>
                  <a:gdLst>
                    <a:gd name="connsiteX0" fmla="*/ 0 w 378619"/>
                    <a:gd name="connsiteY0" fmla="*/ 373856 h 731044"/>
                    <a:gd name="connsiteX1" fmla="*/ 378619 w 378619"/>
                    <a:gd name="connsiteY1" fmla="*/ 0 h 731044"/>
                    <a:gd name="connsiteX2" fmla="*/ 326231 w 378619"/>
                    <a:gd name="connsiteY2" fmla="*/ 411956 h 731044"/>
                    <a:gd name="connsiteX3" fmla="*/ 273844 w 378619"/>
                    <a:gd name="connsiteY3" fmla="*/ 652462 h 731044"/>
                    <a:gd name="connsiteX4" fmla="*/ 240506 w 378619"/>
                    <a:gd name="connsiteY4" fmla="*/ 721519 h 731044"/>
                    <a:gd name="connsiteX5" fmla="*/ 207169 w 378619"/>
                    <a:gd name="connsiteY5" fmla="*/ 731044 h 731044"/>
                    <a:gd name="connsiteX6" fmla="*/ 173831 w 378619"/>
                    <a:gd name="connsiteY6" fmla="*/ 704850 h 731044"/>
                    <a:gd name="connsiteX7" fmla="*/ 126206 w 378619"/>
                    <a:gd name="connsiteY7" fmla="*/ 642937 h 731044"/>
                    <a:gd name="connsiteX8" fmla="*/ 0 w 378619"/>
                    <a:gd name="connsiteY8" fmla="*/ 373856 h 731044"/>
                    <a:gd name="connsiteX0" fmla="*/ 0 w 311944"/>
                    <a:gd name="connsiteY0" fmla="*/ 533400 h 731044"/>
                    <a:gd name="connsiteX1" fmla="*/ 311944 w 311944"/>
                    <a:gd name="connsiteY1" fmla="*/ 0 h 731044"/>
                    <a:gd name="connsiteX2" fmla="*/ 259556 w 311944"/>
                    <a:gd name="connsiteY2" fmla="*/ 411956 h 731044"/>
                    <a:gd name="connsiteX3" fmla="*/ 207169 w 311944"/>
                    <a:gd name="connsiteY3" fmla="*/ 652462 h 731044"/>
                    <a:gd name="connsiteX4" fmla="*/ 173831 w 311944"/>
                    <a:gd name="connsiteY4" fmla="*/ 721519 h 731044"/>
                    <a:gd name="connsiteX5" fmla="*/ 140494 w 311944"/>
                    <a:gd name="connsiteY5" fmla="*/ 731044 h 731044"/>
                    <a:gd name="connsiteX6" fmla="*/ 107156 w 311944"/>
                    <a:gd name="connsiteY6" fmla="*/ 704850 h 731044"/>
                    <a:gd name="connsiteX7" fmla="*/ 59531 w 311944"/>
                    <a:gd name="connsiteY7" fmla="*/ 642937 h 731044"/>
                    <a:gd name="connsiteX8" fmla="*/ 0 w 311944"/>
                    <a:gd name="connsiteY8" fmla="*/ 533400 h 731044"/>
                    <a:gd name="connsiteX0" fmla="*/ 0 w 311944"/>
                    <a:gd name="connsiteY0" fmla="*/ 533400 h 731044"/>
                    <a:gd name="connsiteX1" fmla="*/ 311944 w 311944"/>
                    <a:gd name="connsiteY1" fmla="*/ 0 h 731044"/>
                    <a:gd name="connsiteX2" fmla="*/ 230981 w 311944"/>
                    <a:gd name="connsiteY2" fmla="*/ 583406 h 731044"/>
                    <a:gd name="connsiteX3" fmla="*/ 207169 w 311944"/>
                    <a:gd name="connsiteY3" fmla="*/ 652462 h 731044"/>
                    <a:gd name="connsiteX4" fmla="*/ 173831 w 311944"/>
                    <a:gd name="connsiteY4" fmla="*/ 721519 h 731044"/>
                    <a:gd name="connsiteX5" fmla="*/ 140494 w 311944"/>
                    <a:gd name="connsiteY5" fmla="*/ 731044 h 731044"/>
                    <a:gd name="connsiteX6" fmla="*/ 107156 w 311944"/>
                    <a:gd name="connsiteY6" fmla="*/ 704850 h 731044"/>
                    <a:gd name="connsiteX7" fmla="*/ 59531 w 311944"/>
                    <a:gd name="connsiteY7" fmla="*/ 642937 h 731044"/>
                    <a:gd name="connsiteX8" fmla="*/ 0 w 311944"/>
                    <a:gd name="connsiteY8" fmla="*/ 533400 h 731044"/>
                    <a:gd name="connsiteX0" fmla="*/ 0 w 242887"/>
                    <a:gd name="connsiteY0" fmla="*/ 4763 h 202407"/>
                    <a:gd name="connsiteX1" fmla="*/ 242887 w 242887"/>
                    <a:gd name="connsiteY1" fmla="*/ 0 h 202407"/>
                    <a:gd name="connsiteX2" fmla="*/ 230981 w 242887"/>
                    <a:gd name="connsiteY2" fmla="*/ 54769 h 202407"/>
                    <a:gd name="connsiteX3" fmla="*/ 207169 w 242887"/>
                    <a:gd name="connsiteY3" fmla="*/ 123825 h 202407"/>
                    <a:gd name="connsiteX4" fmla="*/ 173831 w 242887"/>
                    <a:gd name="connsiteY4" fmla="*/ 192882 h 202407"/>
                    <a:gd name="connsiteX5" fmla="*/ 140494 w 242887"/>
                    <a:gd name="connsiteY5" fmla="*/ 202407 h 202407"/>
                    <a:gd name="connsiteX6" fmla="*/ 107156 w 242887"/>
                    <a:gd name="connsiteY6" fmla="*/ 176213 h 202407"/>
                    <a:gd name="connsiteX7" fmla="*/ 59531 w 242887"/>
                    <a:gd name="connsiteY7" fmla="*/ 114300 h 202407"/>
                    <a:gd name="connsiteX8" fmla="*/ 0 w 242887"/>
                    <a:gd name="connsiteY8" fmla="*/ 4763 h 202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2887" h="202407">
                      <a:moveTo>
                        <a:pt x="0" y="4763"/>
                      </a:moveTo>
                      <a:lnTo>
                        <a:pt x="242887" y="0"/>
                      </a:lnTo>
                      <a:lnTo>
                        <a:pt x="230981" y="54769"/>
                      </a:lnTo>
                      <a:lnTo>
                        <a:pt x="207169" y="123825"/>
                      </a:lnTo>
                      <a:lnTo>
                        <a:pt x="173831" y="192882"/>
                      </a:lnTo>
                      <a:lnTo>
                        <a:pt x="140494" y="202407"/>
                      </a:lnTo>
                      <a:lnTo>
                        <a:pt x="107156" y="176213"/>
                      </a:lnTo>
                      <a:lnTo>
                        <a:pt x="59531" y="114300"/>
                      </a:lnTo>
                      <a:lnTo>
                        <a:pt x="0" y="4763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39" name="Forme libre 38"/>
                <p:cNvSpPr/>
                <p:nvPr/>
              </p:nvSpPr>
              <p:spPr>
                <a:xfrm>
                  <a:off x="7755732" y="1128713"/>
                  <a:ext cx="295274" cy="485775"/>
                </a:xfrm>
                <a:custGeom>
                  <a:avLst/>
                  <a:gdLst>
                    <a:gd name="connsiteX0" fmla="*/ 0 w 316706"/>
                    <a:gd name="connsiteY0" fmla="*/ 702468 h 702468"/>
                    <a:gd name="connsiteX1" fmla="*/ 316706 w 316706"/>
                    <a:gd name="connsiteY1" fmla="*/ 388143 h 702468"/>
                    <a:gd name="connsiteX2" fmla="*/ 228600 w 316706"/>
                    <a:gd name="connsiteY2" fmla="*/ 121443 h 702468"/>
                    <a:gd name="connsiteX3" fmla="*/ 173831 w 316706"/>
                    <a:gd name="connsiteY3" fmla="*/ 16668 h 702468"/>
                    <a:gd name="connsiteX4" fmla="*/ 147638 w 316706"/>
                    <a:gd name="connsiteY4" fmla="*/ 0 h 702468"/>
                    <a:gd name="connsiteX5" fmla="*/ 116681 w 316706"/>
                    <a:gd name="connsiteY5" fmla="*/ 14287 h 702468"/>
                    <a:gd name="connsiteX6" fmla="*/ 90488 w 316706"/>
                    <a:gd name="connsiteY6" fmla="*/ 69056 h 702468"/>
                    <a:gd name="connsiteX7" fmla="*/ 61913 w 316706"/>
                    <a:gd name="connsiteY7" fmla="*/ 195262 h 702468"/>
                    <a:gd name="connsiteX8" fmla="*/ 23813 w 316706"/>
                    <a:gd name="connsiteY8" fmla="*/ 469106 h 702468"/>
                    <a:gd name="connsiteX9" fmla="*/ 0 w 316706"/>
                    <a:gd name="connsiteY9" fmla="*/ 702468 h 702468"/>
                    <a:gd name="connsiteX0" fmla="*/ 202406 w 292893"/>
                    <a:gd name="connsiteY0" fmla="*/ 481012 h 481012"/>
                    <a:gd name="connsiteX1" fmla="*/ 292893 w 292893"/>
                    <a:gd name="connsiteY1" fmla="*/ 388143 h 481012"/>
                    <a:gd name="connsiteX2" fmla="*/ 204787 w 292893"/>
                    <a:gd name="connsiteY2" fmla="*/ 121443 h 481012"/>
                    <a:gd name="connsiteX3" fmla="*/ 150018 w 292893"/>
                    <a:gd name="connsiteY3" fmla="*/ 16668 h 481012"/>
                    <a:gd name="connsiteX4" fmla="*/ 123825 w 292893"/>
                    <a:gd name="connsiteY4" fmla="*/ 0 h 481012"/>
                    <a:gd name="connsiteX5" fmla="*/ 92868 w 292893"/>
                    <a:gd name="connsiteY5" fmla="*/ 14287 h 481012"/>
                    <a:gd name="connsiteX6" fmla="*/ 66675 w 292893"/>
                    <a:gd name="connsiteY6" fmla="*/ 69056 h 481012"/>
                    <a:gd name="connsiteX7" fmla="*/ 38100 w 292893"/>
                    <a:gd name="connsiteY7" fmla="*/ 195262 h 481012"/>
                    <a:gd name="connsiteX8" fmla="*/ 0 w 292893"/>
                    <a:gd name="connsiteY8" fmla="*/ 469106 h 481012"/>
                    <a:gd name="connsiteX9" fmla="*/ 202406 w 292893"/>
                    <a:gd name="connsiteY9" fmla="*/ 481012 h 481012"/>
                    <a:gd name="connsiteX0" fmla="*/ 204787 w 295274"/>
                    <a:gd name="connsiteY0" fmla="*/ 481012 h 485775"/>
                    <a:gd name="connsiteX1" fmla="*/ 295274 w 295274"/>
                    <a:gd name="connsiteY1" fmla="*/ 388143 h 485775"/>
                    <a:gd name="connsiteX2" fmla="*/ 207168 w 295274"/>
                    <a:gd name="connsiteY2" fmla="*/ 121443 h 485775"/>
                    <a:gd name="connsiteX3" fmla="*/ 152399 w 295274"/>
                    <a:gd name="connsiteY3" fmla="*/ 16668 h 485775"/>
                    <a:gd name="connsiteX4" fmla="*/ 126206 w 295274"/>
                    <a:gd name="connsiteY4" fmla="*/ 0 h 485775"/>
                    <a:gd name="connsiteX5" fmla="*/ 95249 w 295274"/>
                    <a:gd name="connsiteY5" fmla="*/ 14287 h 485775"/>
                    <a:gd name="connsiteX6" fmla="*/ 69056 w 295274"/>
                    <a:gd name="connsiteY6" fmla="*/ 69056 h 485775"/>
                    <a:gd name="connsiteX7" fmla="*/ 40481 w 295274"/>
                    <a:gd name="connsiteY7" fmla="*/ 195262 h 485775"/>
                    <a:gd name="connsiteX8" fmla="*/ 0 w 295274"/>
                    <a:gd name="connsiteY8" fmla="*/ 485775 h 485775"/>
                    <a:gd name="connsiteX9" fmla="*/ 204787 w 295274"/>
                    <a:gd name="connsiteY9" fmla="*/ 481012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5274" h="485775">
                      <a:moveTo>
                        <a:pt x="204787" y="481012"/>
                      </a:moveTo>
                      <a:lnTo>
                        <a:pt x="295274" y="388143"/>
                      </a:lnTo>
                      <a:lnTo>
                        <a:pt x="207168" y="121443"/>
                      </a:lnTo>
                      <a:lnTo>
                        <a:pt x="152399" y="16668"/>
                      </a:lnTo>
                      <a:lnTo>
                        <a:pt x="126206" y="0"/>
                      </a:lnTo>
                      <a:lnTo>
                        <a:pt x="95249" y="14287"/>
                      </a:lnTo>
                      <a:lnTo>
                        <a:pt x="69056" y="69056"/>
                      </a:lnTo>
                      <a:lnTo>
                        <a:pt x="40481" y="195262"/>
                      </a:lnTo>
                      <a:lnTo>
                        <a:pt x="0" y="485775"/>
                      </a:lnTo>
                      <a:lnTo>
                        <a:pt x="204787" y="481012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40" name="Forme libre 39"/>
                <p:cNvSpPr/>
                <p:nvPr/>
              </p:nvSpPr>
              <p:spPr>
                <a:xfrm>
                  <a:off x="8084343" y="1595438"/>
                  <a:ext cx="355967" cy="369093"/>
                </a:xfrm>
                <a:custGeom>
                  <a:avLst/>
                  <a:gdLst>
                    <a:gd name="connsiteX0" fmla="*/ 0 w 504825"/>
                    <a:gd name="connsiteY0" fmla="*/ 502443 h 950118"/>
                    <a:gd name="connsiteX1" fmla="*/ 502444 w 504825"/>
                    <a:gd name="connsiteY1" fmla="*/ 0 h 950118"/>
                    <a:gd name="connsiteX2" fmla="*/ 504825 w 504825"/>
                    <a:gd name="connsiteY2" fmla="*/ 26193 h 950118"/>
                    <a:gd name="connsiteX3" fmla="*/ 381000 w 504825"/>
                    <a:gd name="connsiteY3" fmla="*/ 561975 h 950118"/>
                    <a:gd name="connsiteX4" fmla="*/ 280987 w 504825"/>
                    <a:gd name="connsiteY4" fmla="*/ 859631 h 950118"/>
                    <a:gd name="connsiteX5" fmla="*/ 221456 w 504825"/>
                    <a:gd name="connsiteY5" fmla="*/ 940593 h 950118"/>
                    <a:gd name="connsiteX6" fmla="*/ 190500 w 504825"/>
                    <a:gd name="connsiteY6" fmla="*/ 950118 h 950118"/>
                    <a:gd name="connsiteX7" fmla="*/ 161925 w 504825"/>
                    <a:gd name="connsiteY7" fmla="*/ 928687 h 950118"/>
                    <a:gd name="connsiteX8" fmla="*/ 128587 w 504825"/>
                    <a:gd name="connsiteY8" fmla="*/ 869156 h 950118"/>
                    <a:gd name="connsiteX9" fmla="*/ 52387 w 504825"/>
                    <a:gd name="connsiteY9" fmla="*/ 666750 h 950118"/>
                    <a:gd name="connsiteX10" fmla="*/ 0 w 504825"/>
                    <a:gd name="connsiteY10" fmla="*/ 502443 h 950118"/>
                    <a:gd name="connsiteX0" fmla="*/ 0 w 504825"/>
                    <a:gd name="connsiteY0" fmla="*/ 502443 h 950118"/>
                    <a:gd name="connsiteX1" fmla="*/ 502444 w 504825"/>
                    <a:gd name="connsiteY1" fmla="*/ 0 h 950118"/>
                    <a:gd name="connsiteX2" fmla="*/ 504825 w 504825"/>
                    <a:gd name="connsiteY2" fmla="*/ 26193 h 950118"/>
                    <a:gd name="connsiteX3" fmla="*/ 381000 w 504825"/>
                    <a:gd name="connsiteY3" fmla="*/ 581025 h 950118"/>
                    <a:gd name="connsiteX4" fmla="*/ 280987 w 504825"/>
                    <a:gd name="connsiteY4" fmla="*/ 859631 h 950118"/>
                    <a:gd name="connsiteX5" fmla="*/ 221456 w 504825"/>
                    <a:gd name="connsiteY5" fmla="*/ 940593 h 950118"/>
                    <a:gd name="connsiteX6" fmla="*/ 190500 w 504825"/>
                    <a:gd name="connsiteY6" fmla="*/ 950118 h 950118"/>
                    <a:gd name="connsiteX7" fmla="*/ 161925 w 504825"/>
                    <a:gd name="connsiteY7" fmla="*/ 928687 h 950118"/>
                    <a:gd name="connsiteX8" fmla="*/ 128587 w 504825"/>
                    <a:gd name="connsiteY8" fmla="*/ 869156 h 950118"/>
                    <a:gd name="connsiteX9" fmla="*/ 52387 w 504825"/>
                    <a:gd name="connsiteY9" fmla="*/ 666750 h 950118"/>
                    <a:gd name="connsiteX10" fmla="*/ 0 w 504825"/>
                    <a:gd name="connsiteY10" fmla="*/ 502443 h 950118"/>
                    <a:gd name="connsiteX0" fmla="*/ 0 w 502444"/>
                    <a:gd name="connsiteY0" fmla="*/ 502443 h 950118"/>
                    <a:gd name="connsiteX1" fmla="*/ 502444 w 502444"/>
                    <a:gd name="connsiteY1" fmla="*/ 0 h 950118"/>
                    <a:gd name="connsiteX2" fmla="*/ 264175 w 502444"/>
                    <a:gd name="connsiteY2" fmla="*/ 583406 h 950118"/>
                    <a:gd name="connsiteX3" fmla="*/ 381000 w 502444"/>
                    <a:gd name="connsiteY3" fmla="*/ 581025 h 950118"/>
                    <a:gd name="connsiteX4" fmla="*/ 280987 w 502444"/>
                    <a:gd name="connsiteY4" fmla="*/ 859631 h 950118"/>
                    <a:gd name="connsiteX5" fmla="*/ 221456 w 502444"/>
                    <a:gd name="connsiteY5" fmla="*/ 940593 h 950118"/>
                    <a:gd name="connsiteX6" fmla="*/ 190500 w 502444"/>
                    <a:gd name="connsiteY6" fmla="*/ 950118 h 950118"/>
                    <a:gd name="connsiteX7" fmla="*/ 161925 w 502444"/>
                    <a:gd name="connsiteY7" fmla="*/ 928687 h 950118"/>
                    <a:gd name="connsiteX8" fmla="*/ 128587 w 502444"/>
                    <a:gd name="connsiteY8" fmla="*/ 869156 h 950118"/>
                    <a:gd name="connsiteX9" fmla="*/ 52387 w 502444"/>
                    <a:gd name="connsiteY9" fmla="*/ 666750 h 950118"/>
                    <a:gd name="connsiteX10" fmla="*/ 0 w 502444"/>
                    <a:gd name="connsiteY10" fmla="*/ 502443 h 950118"/>
                    <a:gd name="connsiteX0" fmla="*/ 0 w 474132"/>
                    <a:gd name="connsiteY0" fmla="*/ 592931 h 950118"/>
                    <a:gd name="connsiteX1" fmla="*/ 474132 w 474132"/>
                    <a:gd name="connsiteY1" fmla="*/ 0 h 950118"/>
                    <a:gd name="connsiteX2" fmla="*/ 235863 w 474132"/>
                    <a:gd name="connsiteY2" fmla="*/ 583406 h 950118"/>
                    <a:gd name="connsiteX3" fmla="*/ 352688 w 474132"/>
                    <a:gd name="connsiteY3" fmla="*/ 581025 h 950118"/>
                    <a:gd name="connsiteX4" fmla="*/ 252675 w 474132"/>
                    <a:gd name="connsiteY4" fmla="*/ 859631 h 950118"/>
                    <a:gd name="connsiteX5" fmla="*/ 193144 w 474132"/>
                    <a:gd name="connsiteY5" fmla="*/ 940593 h 950118"/>
                    <a:gd name="connsiteX6" fmla="*/ 162188 w 474132"/>
                    <a:gd name="connsiteY6" fmla="*/ 950118 h 950118"/>
                    <a:gd name="connsiteX7" fmla="*/ 133613 w 474132"/>
                    <a:gd name="connsiteY7" fmla="*/ 928687 h 950118"/>
                    <a:gd name="connsiteX8" fmla="*/ 100275 w 474132"/>
                    <a:gd name="connsiteY8" fmla="*/ 869156 h 950118"/>
                    <a:gd name="connsiteX9" fmla="*/ 24075 w 474132"/>
                    <a:gd name="connsiteY9" fmla="*/ 666750 h 950118"/>
                    <a:gd name="connsiteX10" fmla="*/ 0 w 474132"/>
                    <a:gd name="connsiteY10" fmla="*/ 592931 h 950118"/>
                    <a:gd name="connsiteX0" fmla="*/ 0 w 352688"/>
                    <a:gd name="connsiteY0" fmla="*/ 11906 h 369093"/>
                    <a:gd name="connsiteX1" fmla="*/ 122594 w 352688"/>
                    <a:gd name="connsiteY1" fmla="*/ 7143 h 369093"/>
                    <a:gd name="connsiteX2" fmla="*/ 235863 w 352688"/>
                    <a:gd name="connsiteY2" fmla="*/ 2381 h 369093"/>
                    <a:gd name="connsiteX3" fmla="*/ 352688 w 352688"/>
                    <a:gd name="connsiteY3" fmla="*/ 0 h 369093"/>
                    <a:gd name="connsiteX4" fmla="*/ 252675 w 352688"/>
                    <a:gd name="connsiteY4" fmla="*/ 278606 h 369093"/>
                    <a:gd name="connsiteX5" fmla="*/ 193144 w 352688"/>
                    <a:gd name="connsiteY5" fmla="*/ 359568 h 369093"/>
                    <a:gd name="connsiteX6" fmla="*/ 162188 w 352688"/>
                    <a:gd name="connsiteY6" fmla="*/ 369093 h 369093"/>
                    <a:gd name="connsiteX7" fmla="*/ 133613 w 352688"/>
                    <a:gd name="connsiteY7" fmla="*/ 347662 h 369093"/>
                    <a:gd name="connsiteX8" fmla="*/ 100275 w 352688"/>
                    <a:gd name="connsiteY8" fmla="*/ 288131 h 369093"/>
                    <a:gd name="connsiteX9" fmla="*/ 24075 w 352688"/>
                    <a:gd name="connsiteY9" fmla="*/ 85725 h 369093"/>
                    <a:gd name="connsiteX10" fmla="*/ 0 w 352688"/>
                    <a:gd name="connsiteY10" fmla="*/ 11906 h 369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52688" h="369093">
                      <a:moveTo>
                        <a:pt x="0" y="11906"/>
                      </a:moveTo>
                      <a:lnTo>
                        <a:pt x="122594" y="7143"/>
                      </a:lnTo>
                      <a:lnTo>
                        <a:pt x="235863" y="2381"/>
                      </a:lnTo>
                      <a:lnTo>
                        <a:pt x="352688" y="0"/>
                      </a:lnTo>
                      <a:lnTo>
                        <a:pt x="252675" y="278606"/>
                      </a:lnTo>
                      <a:lnTo>
                        <a:pt x="193144" y="359568"/>
                      </a:lnTo>
                      <a:lnTo>
                        <a:pt x="162188" y="369093"/>
                      </a:lnTo>
                      <a:lnTo>
                        <a:pt x="133613" y="347662"/>
                      </a:lnTo>
                      <a:lnTo>
                        <a:pt x="100275" y="288131"/>
                      </a:lnTo>
                      <a:lnTo>
                        <a:pt x="24075" y="85725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35" name="Forme libre 34"/>
                <p:cNvSpPr/>
                <p:nvPr/>
              </p:nvSpPr>
              <p:spPr>
                <a:xfrm>
                  <a:off x="6784182" y="3043238"/>
                  <a:ext cx="188118" cy="173831"/>
                </a:xfrm>
                <a:custGeom>
                  <a:avLst/>
                  <a:gdLst>
                    <a:gd name="connsiteX0" fmla="*/ 0 w 323850"/>
                    <a:gd name="connsiteY0" fmla="*/ 319088 h 673894"/>
                    <a:gd name="connsiteX1" fmla="*/ 323850 w 323850"/>
                    <a:gd name="connsiteY1" fmla="*/ 0 h 673894"/>
                    <a:gd name="connsiteX2" fmla="*/ 297657 w 323850"/>
                    <a:gd name="connsiteY2" fmla="*/ 392906 h 673894"/>
                    <a:gd name="connsiteX3" fmla="*/ 266700 w 323850"/>
                    <a:gd name="connsiteY3" fmla="*/ 583406 h 673894"/>
                    <a:gd name="connsiteX4" fmla="*/ 233363 w 323850"/>
                    <a:gd name="connsiteY4" fmla="*/ 666750 h 673894"/>
                    <a:gd name="connsiteX5" fmla="*/ 226219 w 323850"/>
                    <a:gd name="connsiteY5" fmla="*/ 673894 h 673894"/>
                    <a:gd name="connsiteX6" fmla="*/ 226219 w 323850"/>
                    <a:gd name="connsiteY6" fmla="*/ 673894 h 673894"/>
                    <a:gd name="connsiteX7" fmla="*/ 195263 w 323850"/>
                    <a:gd name="connsiteY7" fmla="*/ 673894 h 673894"/>
                    <a:gd name="connsiteX8" fmla="*/ 178594 w 323850"/>
                    <a:gd name="connsiteY8" fmla="*/ 657225 h 673894"/>
                    <a:gd name="connsiteX9" fmla="*/ 142875 w 323850"/>
                    <a:gd name="connsiteY9" fmla="*/ 611981 h 673894"/>
                    <a:gd name="connsiteX10" fmla="*/ 88107 w 323850"/>
                    <a:gd name="connsiteY10" fmla="*/ 504825 h 673894"/>
                    <a:gd name="connsiteX11" fmla="*/ 0 w 323850"/>
                    <a:gd name="connsiteY11" fmla="*/ 319088 h 673894"/>
                    <a:gd name="connsiteX0" fmla="*/ 0 w 295275"/>
                    <a:gd name="connsiteY0" fmla="*/ 383381 h 673894"/>
                    <a:gd name="connsiteX1" fmla="*/ 295275 w 295275"/>
                    <a:gd name="connsiteY1" fmla="*/ 0 h 673894"/>
                    <a:gd name="connsiteX2" fmla="*/ 269082 w 295275"/>
                    <a:gd name="connsiteY2" fmla="*/ 392906 h 673894"/>
                    <a:gd name="connsiteX3" fmla="*/ 238125 w 295275"/>
                    <a:gd name="connsiteY3" fmla="*/ 583406 h 673894"/>
                    <a:gd name="connsiteX4" fmla="*/ 204788 w 295275"/>
                    <a:gd name="connsiteY4" fmla="*/ 666750 h 673894"/>
                    <a:gd name="connsiteX5" fmla="*/ 197644 w 295275"/>
                    <a:gd name="connsiteY5" fmla="*/ 673894 h 673894"/>
                    <a:gd name="connsiteX6" fmla="*/ 197644 w 295275"/>
                    <a:gd name="connsiteY6" fmla="*/ 673894 h 673894"/>
                    <a:gd name="connsiteX7" fmla="*/ 166688 w 295275"/>
                    <a:gd name="connsiteY7" fmla="*/ 673894 h 673894"/>
                    <a:gd name="connsiteX8" fmla="*/ 150019 w 295275"/>
                    <a:gd name="connsiteY8" fmla="*/ 657225 h 673894"/>
                    <a:gd name="connsiteX9" fmla="*/ 114300 w 295275"/>
                    <a:gd name="connsiteY9" fmla="*/ 611981 h 673894"/>
                    <a:gd name="connsiteX10" fmla="*/ 59532 w 295275"/>
                    <a:gd name="connsiteY10" fmla="*/ 504825 h 673894"/>
                    <a:gd name="connsiteX11" fmla="*/ 0 w 295275"/>
                    <a:gd name="connsiteY11" fmla="*/ 383381 h 673894"/>
                    <a:gd name="connsiteX0" fmla="*/ 0 w 295275"/>
                    <a:gd name="connsiteY0" fmla="*/ 383381 h 673894"/>
                    <a:gd name="connsiteX1" fmla="*/ 295275 w 295275"/>
                    <a:gd name="connsiteY1" fmla="*/ 0 h 673894"/>
                    <a:gd name="connsiteX2" fmla="*/ 269082 w 295275"/>
                    <a:gd name="connsiteY2" fmla="*/ 392906 h 673894"/>
                    <a:gd name="connsiteX3" fmla="*/ 238125 w 295275"/>
                    <a:gd name="connsiteY3" fmla="*/ 583406 h 673894"/>
                    <a:gd name="connsiteX4" fmla="*/ 204788 w 295275"/>
                    <a:gd name="connsiteY4" fmla="*/ 666750 h 673894"/>
                    <a:gd name="connsiteX5" fmla="*/ 197644 w 295275"/>
                    <a:gd name="connsiteY5" fmla="*/ 673894 h 673894"/>
                    <a:gd name="connsiteX6" fmla="*/ 197644 w 295275"/>
                    <a:gd name="connsiteY6" fmla="*/ 673894 h 673894"/>
                    <a:gd name="connsiteX7" fmla="*/ 166688 w 295275"/>
                    <a:gd name="connsiteY7" fmla="*/ 673894 h 673894"/>
                    <a:gd name="connsiteX8" fmla="*/ 150019 w 295275"/>
                    <a:gd name="connsiteY8" fmla="*/ 657225 h 673894"/>
                    <a:gd name="connsiteX9" fmla="*/ 114300 w 295275"/>
                    <a:gd name="connsiteY9" fmla="*/ 611981 h 673894"/>
                    <a:gd name="connsiteX10" fmla="*/ 66676 w 295275"/>
                    <a:gd name="connsiteY10" fmla="*/ 523875 h 673894"/>
                    <a:gd name="connsiteX11" fmla="*/ 0 w 295275"/>
                    <a:gd name="connsiteY11" fmla="*/ 383381 h 673894"/>
                    <a:gd name="connsiteX0" fmla="*/ 0 w 295275"/>
                    <a:gd name="connsiteY0" fmla="*/ 383381 h 673894"/>
                    <a:gd name="connsiteX1" fmla="*/ 295275 w 295275"/>
                    <a:gd name="connsiteY1" fmla="*/ 0 h 673894"/>
                    <a:gd name="connsiteX2" fmla="*/ 254794 w 295275"/>
                    <a:gd name="connsiteY2" fmla="*/ 500063 h 673894"/>
                    <a:gd name="connsiteX3" fmla="*/ 238125 w 295275"/>
                    <a:gd name="connsiteY3" fmla="*/ 583406 h 673894"/>
                    <a:gd name="connsiteX4" fmla="*/ 204788 w 295275"/>
                    <a:gd name="connsiteY4" fmla="*/ 666750 h 673894"/>
                    <a:gd name="connsiteX5" fmla="*/ 197644 w 295275"/>
                    <a:gd name="connsiteY5" fmla="*/ 673894 h 673894"/>
                    <a:gd name="connsiteX6" fmla="*/ 197644 w 295275"/>
                    <a:gd name="connsiteY6" fmla="*/ 673894 h 673894"/>
                    <a:gd name="connsiteX7" fmla="*/ 166688 w 295275"/>
                    <a:gd name="connsiteY7" fmla="*/ 673894 h 673894"/>
                    <a:gd name="connsiteX8" fmla="*/ 150019 w 295275"/>
                    <a:gd name="connsiteY8" fmla="*/ 657225 h 673894"/>
                    <a:gd name="connsiteX9" fmla="*/ 114300 w 295275"/>
                    <a:gd name="connsiteY9" fmla="*/ 611981 h 673894"/>
                    <a:gd name="connsiteX10" fmla="*/ 66676 w 295275"/>
                    <a:gd name="connsiteY10" fmla="*/ 523875 h 673894"/>
                    <a:gd name="connsiteX11" fmla="*/ 0 w 295275"/>
                    <a:gd name="connsiteY11" fmla="*/ 383381 h 673894"/>
                    <a:gd name="connsiteX0" fmla="*/ 0 w 254794"/>
                    <a:gd name="connsiteY0" fmla="*/ 0 h 290513"/>
                    <a:gd name="connsiteX1" fmla="*/ 188119 w 254794"/>
                    <a:gd name="connsiteY1" fmla="*/ 128588 h 290513"/>
                    <a:gd name="connsiteX2" fmla="*/ 254794 w 254794"/>
                    <a:gd name="connsiteY2" fmla="*/ 116682 h 290513"/>
                    <a:gd name="connsiteX3" fmla="*/ 238125 w 254794"/>
                    <a:gd name="connsiteY3" fmla="*/ 200025 h 290513"/>
                    <a:gd name="connsiteX4" fmla="*/ 204788 w 254794"/>
                    <a:gd name="connsiteY4" fmla="*/ 283369 h 290513"/>
                    <a:gd name="connsiteX5" fmla="*/ 197644 w 254794"/>
                    <a:gd name="connsiteY5" fmla="*/ 290513 h 290513"/>
                    <a:gd name="connsiteX6" fmla="*/ 197644 w 254794"/>
                    <a:gd name="connsiteY6" fmla="*/ 290513 h 290513"/>
                    <a:gd name="connsiteX7" fmla="*/ 166688 w 254794"/>
                    <a:gd name="connsiteY7" fmla="*/ 290513 h 290513"/>
                    <a:gd name="connsiteX8" fmla="*/ 150019 w 254794"/>
                    <a:gd name="connsiteY8" fmla="*/ 273844 h 290513"/>
                    <a:gd name="connsiteX9" fmla="*/ 114300 w 254794"/>
                    <a:gd name="connsiteY9" fmla="*/ 228600 h 290513"/>
                    <a:gd name="connsiteX10" fmla="*/ 66676 w 254794"/>
                    <a:gd name="connsiteY10" fmla="*/ 140494 h 290513"/>
                    <a:gd name="connsiteX11" fmla="*/ 0 w 254794"/>
                    <a:gd name="connsiteY11" fmla="*/ 0 h 290513"/>
                    <a:gd name="connsiteX0" fmla="*/ 42861 w 188118"/>
                    <a:gd name="connsiteY0" fmla="*/ 11906 h 173831"/>
                    <a:gd name="connsiteX1" fmla="*/ 121443 w 188118"/>
                    <a:gd name="connsiteY1" fmla="*/ 11906 h 173831"/>
                    <a:gd name="connsiteX2" fmla="*/ 188118 w 188118"/>
                    <a:gd name="connsiteY2" fmla="*/ 0 h 173831"/>
                    <a:gd name="connsiteX3" fmla="*/ 171449 w 188118"/>
                    <a:gd name="connsiteY3" fmla="*/ 83343 h 173831"/>
                    <a:gd name="connsiteX4" fmla="*/ 138112 w 188118"/>
                    <a:gd name="connsiteY4" fmla="*/ 166687 h 173831"/>
                    <a:gd name="connsiteX5" fmla="*/ 130968 w 188118"/>
                    <a:gd name="connsiteY5" fmla="*/ 173831 h 173831"/>
                    <a:gd name="connsiteX6" fmla="*/ 130968 w 188118"/>
                    <a:gd name="connsiteY6" fmla="*/ 173831 h 173831"/>
                    <a:gd name="connsiteX7" fmla="*/ 100012 w 188118"/>
                    <a:gd name="connsiteY7" fmla="*/ 173831 h 173831"/>
                    <a:gd name="connsiteX8" fmla="*/ 83343 w 188118"/>
                    <a:gd name="connsiteY8" fmla="*/ 157162 h 173831"/>
                    <a:gd name="connsiteX9" fmla="*/ 47624 w 188118"/>
                    <a:gd name="connsiteY9" fmla="*/ 111918 h 173831"/>
                    <a:gd name="connsiteX10" fmla="*/ 0 w 188118"/>
                    <a:gd name="connsiteY10" fmla="*/ 23812 h 173831"/>
                    <a:gd name="connsiteX11" fmla="*/ 42861 w 188118"/>
                    <a:gd name="connsiteY11" fmla="*/ 11906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18" h="173831">
                      <a:moveTo>
                        <a:pt x="42861" y="11906"/>
                      </a:moveTo>
                      <a:lnTo>
                        <a:pt x="121443" y="11906"/>
                      </a:lnTo>
                      <a:lnTo>
                        <a:pt x="188118" y="0"/>
                      </a:lnTo>
                      <a:lnTo>
                        <a:pt x="171449" y="83343"/>
                      </a:lnTo>
                      <a:lnTo>
                        <a:pt x="138112" y="166687"/>
                      </a:lnTo>
                      <a:lnTo>
                        <a:pt x="130968" y="173831"/>
                      </a:lnTo>
                      <a:lnTo>
                        <a:pt x="130968" y="173831"/>
                      </a:lnTo>
                      <a:lnTo>
                        <a:pt x="100012" y="173831"/>
                      </a:lnTo>
                      <a:lnTo>
                        <a:pt x="83343" y="157162"/>
                      </a:lnTo>
                      <a:lnTo>
                        <a:pt x="47624" y="111918"/>
                      </a:lnTo>
                      <a:lnTo>
                        <a:pt x="0" y="23812"/>
                      </a:lnTo>
                      <a:lnTo>
                        <a:pt x="42861" y="11906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dirty="0"/>
                </a:p>
              </p:txBody>
            </p:sp>
            <p:sp>
              <p:nvSpPr>
                <p:cNvPr id="18" name="Forme libre 17"/>
                <p:cNvSpPr/>
                <p:nvPr/>
              </p:nvSpPr>
              <p:spPr>
                <a:xfrm>
                  <a:off x="6310542" y="2495550"/>
                  <a:ext cx="376008" cy="581025"/>
                </a:xfrm>
                <a:custGeom>
                  <a:avLst/>
                  <a:gdLst>
                    <a:gd name="connsiteX0" fmla="*/ 0 w 397669"/>
                    <a:gd name="connsiteY0" fmla="*/ 759619 h 759619"/>
                    <a:gd name="connsiteX1" fmla="*/ 397669 w 397669"/>
                    <a:gd name="connsiteY1" fmla="*/ 364331 h 759619"/>
                    <a:gd name="connsiteX2" fmla="*/ 278606 w 397669"/>
                    <a:gd name="connsiteY2" fmla="*/ 97631 h 759619"/>
                    <a:gd name="connsiteX3" fmla="*/ 223838 w 397669"/>
                    <a:gd name="connsiteY3" fmla="*/ 16669 h 759619"/>
                    <a:gd name="connsiteX4" fmla="*/ 200025 w 397669"/>
                    <a:gd name="connsiteY4" fmla="*/ 0 h 759619"/>
                    <a:gd name="connsiteX5" fmla="*/ 164306 w 397669"/>
                    <a:gd name="connsiteY5" fmla="*/ 11906 h 759619"/>
                    <a:gd name="connsiteX6" fmla="*/ 138113 w 397669"/>
                    <a:gd name="connsiteY6" fmla="*/ 54769 h 759619"/>
                    <a:gd name="connsiteX7" fmla="*/ 121444 w 397669"/>
                    <a:gd name="connsiteY7" fmla="*/ 92869 h 759619"/>
                    <a:gd name="connsiteX8" fmla="*/ 109538 w 397669"/>
                    <a:gd name="connsiteY8" fmla="*/ 133350 h 759619"/>
                    <a:gd name="connsiteX9" fmla="*/ 90488 w 397669"/>
                    <a:gd name="connsiteY9" fmla="*/ 200025 h 759619"/>
                    <a:gd name="connsiteX10" fmla="*/ 66675 w 397669"/>
                    <a:gd name="connsiteY10" fmla="*/ 311944 h 759619"/>
                    <a:gd name="connsiteX11" fmla="*/ 38100 w 397669"/>
                    <a:gd name="connsiteY11" fmla="*/ 471488 h 759619"/>
                    <a:gd name="connsiteX12" fmla="*/ 0 w 397669"/>
                    <a:gd name="connsiteY12" fmla="*/ 759619 h 759619"/>
                    <a:gd name="connsiteX0" fmla="*/ 0 w 376366"/>
                    <a:gd name="connsiteY0" fmla="*/ 581025 h 581025"/>
                    <a:gd name="connsiteX1" fmla="*/ 376366 w 376366"/>
                    <a:gd name="connsiteY1" fmla="*/ 364331 h 581025"/>
                    <a:gd name="connsiteX2" fmla="*/ 257303 w 376366"/>
                    <a:gd name="connsiteY2" fmla="*/ 97631 h 581025"/>
                    <a:gd name="connsiteX3" fmla="*/ 202535 w 376366"/>
                    <a:gd name="connsiteY3" fmla="*/ 16669 h 581025"/>
                    <a:gd name="connsiteX4" fmla="*/ 178722 w 376366"/>
                    <a:gd name="connsiteY4" fmla="*/ 0 h 581025"/>
                    <a:gd name="connsiteX5" fmla="*/ 143003 w 376366"/>
                    <a:gd name="connsiteY5" fmla="*/ 11906 h 581025"/>
                    <a:gd name="connsiteX6" fmla="*/ 116810 w 376366"/>
                    <a:gd name="connsiteY6" fmla="*/ 54769 h 581025"/>
                    <a:gd name="connsiteX7" fmla="*/ 100141 w 376366"/>
                    <a:gd name="connsiteY7" fmla="*/ 92869 h 581025"/>
                    <a:gd name="connsiteX8" fmla="*/ 88235 w 376366"/>
                    <a:gd name="connsiteY8" fmla="*/ 133350 h 581025"/>
                    <a:gd name="connsiteX9" fmla="*/ 69185 w 376366"/>
                    <a:gd name="connsiteY9" fmla="*/ 200025 h 581025"/>
                    <a:gd name="connsiteX10" fmla="*/ 45372 w 376366"/>
                    <a:gd name="connsiteY10" fmla="*/ 311944 h 581025"/>
                    <a:gd name="connsiteX11" fmla="*/ 16797 w 376366"/>
                    <a:gd name="connsiteY11" fmla="*/ 471488 h 581025"/>
                    <a:gd name="connsiteX12" fmla="*/ 0 w 376366"/>
                    <a:gd name="connsiteY12" fmla="*/ 581025 h 581025"/>
                    <a:gd name="connsiteX0" fmla="*/ 148899 w 359569"/>
                    <a:gd name="connsiteY0" fmla="*/ 581025 h 581025"/>
                    <a:gd name="connsiteX1" fmla="*/ 359569 w 359569"/>
                    <a:gd name="connsiteY1" fmla="*/ 364331 h 581025"/>
                    <a:gd name="connsiteX2" fmla="*/ 240506 w 359569"/>
                    <a:gd name="connsiteY2" fmla="*/ 97631 h 581025"/>
                    <a:gd name="connsiteX3" fmla="*/ 185738 w 359569"/>
                    <a:gd name="connsiteY3" fmla="*/ 16669 h 581025"/>
                    <a:gd name="connsiteX4" fmla="*/ 161925 w 359569"/>
                    <a:gd name="connsiteY4" fmla="*/ 0 h 581025"/>
                    <a:gd name="connsiteX5" fmla="*/ 126206 w 359569"/>
                    <a:gd name="connsiteY5" fmla="*/ 11906 h 581025"/>
                    <a:gd name="connsiteX6" fmla="*/ 100013 w 359569"/>
                    <a:gd name="connsiteY6" fmla="*/ 54769 h 581025"/>
                    <a:gd name="connsiteX7" fmla="*/ 83344 w 359569"/>
                    <a:gd name="connsiteY7" fmla="*/ 92869 h 581025"/>
                    <a:gd name="connsiteX8" fmla="*/ 71438 w 359569"/>
                    <a:gd name="connsiteY8" fmla="*/ 133350 h 581025"/>
                    <a:gd name="connsiteX9" fmla="*/ 52388 w 359569"/>
                    <a:gd name="connsiteY9" fmla="*/ 200025 h 581025"/>
                    <a:gd name="connsiteX10" fmla="*/ 28575 w 359569"/>
                    <a:gd name="connsiteY10" fmla="*/ 311944 h 581025"/>
                    <a:gd name="connsiteX11" fmla="*/ 0 w 359569"/>
                    <a:gd name="connsiteY11" fmla="*/ 471488 h 581025"/>
                    <a:gd name="connsiteX12" fmla="*/ 148899 w 359569"/>
                    <a:gd name="connsiteY12" fmla="*/ 581025 h 581025"/>
                    <a:gd name="connsiteX0" fmla="*/ 163101 w 373771"/>
                    <a:gd name="connsiteY0" fmla="*/ 581025 h 581025"/>
                    <a:gd name="connsiteX1" fmla="*/ 373771 w 373771"/>
                    <a:gd name="connsiteY1" fmla="*/ 364331 h 581025"/>
                    <a:gd name="connsiteX2" fmla="*/ 254708 w 373771"/>
                    <a:gd name="connsiteY2" fmla="*/ 97631 h 581025"/>
                    <a:gd name="connsiteX3" fmla="*/ 199940 w 373771"/>
                    <a:gd name="connsiteY3" fmla="*/ 16669 h 581025"/>
                    <a:gd name="connsiteX4" fmla="*/ 176127 w 373771"/>
                    <a:gd name="connsiteY4" fmla="*/ 0 h 581025"/>
                    <a:gd name="connsiteX5" fmla="*/ 140408 w 373771"/>
                    <a:gd name="connsiteY5" fmla="*/ 11906 h 581025"/>
                    <a:gd name="connsiteX6" fmla="*/ 114215 w 373771"/>
                    <a:gd name="connsiteY6" fmla="*/ 54769 h 581025"/>
                    <a:gd name="connsiteX7" fmla="*/ 97546 w 373771"/>
                    <a:gd name="connsiteY7" fmla="*/ 92869 h 581025"/>
                    <a:gd name="connsiteX8" fmla="*/ 85640 w 373771"/>
                    <a:gd name="connsiteY8" fmla="*/ 133350 h 581025"/>
                    <a:gd name="connsiteX9" fmla="*/ 66590 w 373771"/>
                    <a:gd name="connsiteY9" fmla="*/ 200025 h 581025"/>
                    <a:gd name="connsiteX10" fmla="*/ 42777 w 373771"/>
                    <a:gd name="connsiteY10" fmla="*/ 311944 h 581025"/>
                    <a:gd name="connsiteX11" fmla="*/ 0 w 373771"/>
                    <a:gd name="connsiteY11" fmla="*/ 578645 h 581025"/>
                    <a:gd name="connsiteX12" fmla="*/ 163101 w 373771"/>
                    <a:gd name="connsiteY12" fmla="*/ 581025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73771" h="581025">
                      <a:moveTo>
                        <a:pt x="163101" y="581025"/>
                      </a:moveTo>
                      <a:lnTo>
                        <a:pt x="373771" y="364331"/>
                      </a:lnTo>
                      <a:lnTo>
                        <a:pt x="254708" y="97631"/>
                      </a:lnTo>
                      <a:lnTo>
                        <a:pt x="199940" y="16669"/>
                      </a:lnTo>
                      <a:lnTo>
                        <a:pt x="176127" y="0"/>
                      </a:lnTo>
                      <a:lnTo>
                        <a:pt x="140408" y="11906"/>
                      </a:lnTo>
                      <a:lnTo>
                        <a:pt x="114215" y="54769"/>
                      </a:lnTo>
                      <a:lnTo>
                        <a:pt x="97546" y="92869"/>
                      </a:lnTo>
                      <a:lnTo>
                        <a:pt x="85640" y="133350"/>
                      </a:lnTo>
                      <a:lnTo>
                        <a:pt x="66590" y="200025"/>
                      </a:lnTo>
                      <a:lnTo>
                        <a:pt x="42777" y="311944"/>
                      </a:lnTo>
                      <a:lnTo>
                        <a:pt x="0" y="578645"/>
                      </a:lnTo>
                      <a:lnTo>
                        <a:pt x="163101" y="581025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cxnSp>
              <p:nvCxnSpPr>
                <p:cNvPr id="44" name="Connecteur droit 43"/>
                <p:cNvCxnSpPr/>
                <p:nvPr/>
              </p:nvCxnSpPr>
              <p:spPr>
                <a:xfrm flipV="1">
                  <a:off x="5320665" y="957465"/>
                  <a:ext cx="3295794" cy="325721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 flipH="1" flipV="1">
                  <a:off x="5229978" y="3762957"/>
                  <a:ext cx="869839" cy="207881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Ellipse 45"/>
                <p:cNvSpPr/>
                <p:nvPr/>
              </p:nvSpPr>
              <p:spPr>
                <a:xfrm>
                  <a:off x="5377875" y="3534196"/>
                  <a:ext cx="609600" cy="624364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  <a:scene3d>
                  <a:camera prst="orthographicFront">
                    <a:rot lat="19799985" lon="1979998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cxnSp>
              <p:nvCxnSpPr>
                <p:cNvPr id="47" name="Connecteur droit 46"/>
                <p:cNvCxnSpPr/>
                <p:nvPr/>
              </p:nvCxnSpPr>
              <p:spPr>
                <a:xfrm>
                  <a:off x="5677509" y="3414578"/>
                  <a:ext cx="0" cy="850900"/>
                </a:xfrm>
                <a:prstGeom prst="line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droit avec flèche 47"/>
                <p:cNvCxnSpPr/>
                <p:nvPr/>
              </p:nvCxnSpPr>
              <p:spPr>
                <a:xfrm flipH="1">
                  <a:off x="5677509" y="3565708"/>
                  <a:ext cx="1191" cy="56134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eur droit avec flèche 48"/>
                <p:cNvCxnSpPr/>
                <p:nvPr/>
              </p:nvCxnSpPr>
              <p:spPr>
                <a:xfrm>
                  <a:off x="5412879" y="3802932"/>
                  <a:ext cx="529260" cy="126675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0" name="ZoneTexte 49"/>
                <p:cNvSpPr txBox="1"/>
                <p:nvPr/>
              </p:nvSpPr>
              <p:spPr>
                <a:xfrm>
                  <a:off x="5553917" y="3159551"/>
                  <a:ext cx="24718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1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</a:t>
                  </a:r>
                  <a:endParaRPr lang="fr-CH" sz="11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ZoneTexte 50"/>
                <p:cNvSpPr txBox="1"/>
                <p:nvPr/>
              </p:nvSpPr>
              <p:spPr>
                <a:xfrm>
                  <a:off x="6114174" y="3847663"/>
                  <a:ext cx="25519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1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fr-CH" sz="11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" name="ZoneTexte 51"/>
                <p:cNvSpPr txBox="1"/>
                <p:nvPr/>
              </p:nvSpPr>
              <p:spPr>
                <a:xfrm>
                  <a:off x="5094072" y="4158560"/>
                  <a:ext cx="25519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1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endParaRPr lang="fr-CH" sz="11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3" name="Flèche droite 52"/>
                <p:cNvSpPr/>
                <p:nvPr/>
              </p:nvSpPr>
              <p:spPr>
                <a:xfrm rot="18938174">
                  <a:off x="8665528" y="610159"/>
                  <a:ext cx="297874" cy="261803"/>
                </a:xfrm>
                <a:prstGeom prst="rightArrow">
                  <a:avLst/>
                </a:prstGeom>
                <a:noFill/>
                <a:ln>
                  <a:solidFill>
                    <a:schemeClr val="tx1"/>
                  </a:solidFill>
                </a:ln>
                <a:scene3d>
                  <a:camera prst="orthographicFront">
                    <a:rot lat="2683144" lon="1578147" rev="1241183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54" name="ZoneTexte 53"/>
                <p:cNvSpPr txBox="1"/>
                <p:nvPr/>
              </p:nvSpPr>
              <p:spPr>
                <a:xfrm>
                  <a:off x="7746399" y="443033"/>
                  <a:ext cx="870060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CH" sz="11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Propagation of the </a:t>
                  </a:r>
                  <a:r>
                    <a:rPr lang="fr-CH" sz="11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wave</a:t>
                  </a:r>
                  <a:endParaRPr lang="fr-CH" sz="11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" name="Forme libre 54"/>
                <p:cNvSpPr/>
                <p:nvPr/>
              </p:nvSpPr>
              <p:spPr>
                <a:xfrm rot="21239788">
                  <a:off x="5815556" y="2349064"/>
                  <a:ext cx="1448954" cy="1026078"/>
                </a:xfrm>
                <a:custGeom>
                  <a:avLst/>
                  <a:gdLst>
                    <a:gd name="connsiteX0" fmla="*/ 493081 w 2664781"/>
                    <a:gd name="connsiteY0" fmla="*/ 2281373 h 2281373"/>
                    <a:gd name="connsiteX1" fmla="*/ 116844 w 2664781"/>
                    <a:gd name="connsiteY1" fmla="*/ 1566998 h 2281373"/>
                    <a:gd name="connsiteX2" fmla="*/ 2302831 w 2664781"/>
                    <a:gd name="connsiteY2" fmla="*/ 1566998 h 2281373"/>
                    <a:gd name="connsiteX3" fmla="*/ 1555119 w 2664781"/>
                    <a:gd name="connsiteY3" fmla="*/ 119198 h 2281373"/>
                    <a:gd name="connsiteX4" fmla="*/ 2664781 w 2664781"/>
                    <a:gd name="connsiteY4" fmla="*/ 185873 h 2281373"/>
                    <a:gd name="connsiteX0" fmla="*/ 493081 w 2593344"/>
                    <a:gd name="connsiteY0" fmla="*/ 2290995 h 2290995"/>
                    <a:gd name="connsiteX1" fmla="*/ 116844 w 2593344"/>
                    <a:gd name="connsiteY1" fmla="*/ 1576620 h 2290995"/>
                    <a:gd name="connsiteX2" fmla="*/ 2302831 w 2593344"/>
                    <a:gd name="connsiteY2" fmla="*/ 1576620 h 2290995"/>
                    <a:gd name="connsiteX3" fmla="*/ 1555119 w 2593344"/>
                    <a:gd name="connsiteY3" fmla="*/ 128820 h 2290995"/>
                    <a:gd name="connsiteX4" fmla="*/ 2593344 w 2593344"/>
                    <a:gd name="connsiteY4" fmla="*/ 171683 h 2290995"/>
                    <a:gd name="connsiteX0" fmla="*/ 493081 w 2597631"/>
                    <a:gd name="connsiteY0" fmla="*/ 2252886 h 2252886"/>
                    <a:gd name="connsiteX1" fmla="*/ 116844 w 2597631"/>
                    <a:gd name="connsiteY1" fmla="*/ 1538511 h 2252886"/>
                    <a:gd name="connsiteX2" fmla="*/ 2302831 w 2597631"/>
                    <a:gd name="connsiteY2" fmla="*/ 1538511 h 2252886"/>
                    <a:gd name="connsiteX3" fmla="*/ 1555119 w 2597631"/>
                    <a:gd name="connsiteY3" fmla="*/ 90711 h 2252886"/>
                    <a:gd name="connsiteX4" fmla="*/ 2593344 w 2597631"/>
                    <a:gd name="connsiteY4" fmla="*/ 133574 h 2252886"/>
                    <a:gd name="connsiteX0" fmla="*/ 446546 w 2551096"/>
                    <a:gd name="connsiteY0" fmla="*/ 2252886 h 2263108"/>
                    <a:gd name="connsiteX1" fmla="*/ 70309 w 2551096"/>
                    <a:gd name="connsiteY1" fmla="*/ 1538511 h 2263108"/>
                    <a:gd name="connsiteX2" fmla="*/ 2256296 w 2551096"/>
                    <a:gd name="connsiteY2" fmla="*/ 1538511 h 2263108"/>
                    <a:gd name="connsiteX3" fmla="*/ 1508584 w 2551096"/>
                    <a:gd name="connsiteY3" fmla="*/ 90711 h 2263108"/>
                    <a:gd name="connsiteX4" fmla="*/ 2546809 w 2551096"/>
                    <a:gd name="connsiteY4" fmla="*/ 133574 h 2263108"/>
                    <a:gd name="connsiteX0" fmla="*/ 454825 w 2559375"/>
                    <a:gd name="connsiteY0" fmla="*/ 2252886 h 2252886"/>
                    <a:gd name="connsiteX1" fmla="*/ 78588 w 2559375"/>
                    <a:gd name="connsiteY1" fmla="*/ 1538511 h 2252886"/>
                    <a:gd name="connsiteX2" fmla="*/ 2264575 w 2559375"/>
                    <a:gd name="connsiteY2" fmla="*/ 1538511 h 2252886"/>
                    <a:gd name="connsiteX3" fmla="*/ 1516863 w 2559375"/>
                    <a:gd name="connsiteY3" fmla="*/ 90711 h 2252886"/>
                    <a:gd name="connsiteX4" fmla="*/ 2555088 w 2559375"/>
                    <a:gd name="connsiteY4" fmla="*/ 133574 h 2252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375" h="2252886">
                      <a:moveTo>
                        <a:pt x="454825" y="2252886"/>
                      </a:moveTo>
                      <a:cubicBezTo>
                        <a:pt x="439743" y="2236216"/>
                        <a:pt x="-223037" y="1657573"/>
                        <a:pt x="78588" y="1538511"/>
                      </a:cubicBezTo>
                      <a:cubicBezTo>
                        <a:pt x="380213" y="1419449"/>
                        <a:pt x="2024863" y="1779811"/>
                        <a:pt x="2264575" y="1538511"/>
                      </a:cubicBezTo>
                      <a:cubicBezTo>
                        <a:pt x="2504288" y="1297211"/>
                        <a:pt x="1468444" y="324867"/>
                        <a:pt x="1516863" y="90711"/>
                      </a:cubicBezTo>
                      <a:cubicBezTo>
                        <a:pt x="1565282" y="-143445"/>
                        <a:pt x="2635256" y="151829"/>
                        <a:pt x="2555088" y="133574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  <a:scene3d>
                  <a:camera prst="orthographicFront">
                    <a:rot lat="0" lon="0" rev="2157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56" name="Forme libre 55"/>
                <p:cNvSpPr/>
                <p:nvPr/>
              </p:nvSpPr>
              <p:spPr>
                <a:xfrm rot="10439788">
                  <a:off x="7173840" y="1309874"/>
                  <a:ext cx="1448954" cy="1026078"/>
                </a:xfrm>
                <a:custGeom>
                  <a:avLst/>
                  <a:gdLst>
                    <a:gd name="connsiteX0" fmla="*/ 493081 w 2664781"/>
                    <a:gd name="connsiteY0" fmla="*/ 2281373 h 2281373"/>
                    <a:gd name="connsiteX1" fmla="*/ 116844 w 2664781"/>
                    <a:gd name="connsiteY1" fmla="*/ 1566998 h 2281373"/>
                    <a:gd name="connsiteX2" fmla="*/ 2302831 w 2664781"/>
                    <a:gd name="connsiteY2" fmla="*/ 1566998 h 2281373"/>
                    <a:gd name="connsiteX3" fmla="*/ 1555119 w 2664781"/>
                    <a:gd name="connsiteY3" fmla="*/ 119198 h 2281373"/>
                    <a:gd name="connsiteX4" fmla="*/ 2664781 w 2664781"/>
                    <a:gd name="connsiteY4" fmla="*/ 185873 h 2281373"/>
                    <a:gd name="connsiteX0" fmla="*/ 493081 w 2593344"/>
                    <a:gd name="connsiteY0" fmla="*/ 2290995 h 2290995"/>
                    <a:gd name="connsiteX1" fmla="*/ 116844 w 2593344"/>
                    <a:gd name="connsiteY1" fmla="*/ 1576620 h 2290995"/>
                    <a:gd name="connsiteX2" fmla="*/ 2302831 w 2593344"/>
                    <a:gd name="connsiteY2" fmla="*/ 1576620 h 2290995"/>
                    <a:gd name="connsiteX3" fmla="*/ 1555119 w 2593344"/>
                    <a:gd name="connsiteY3" fmla="*/ 128820 h 2290995"/>
                    <a:gd name="connsiteX4" fmla="*/ 2593344 w 2593344"/>
                    <a:gd name="connsiteY4" fmla="*/ 171683 h 2290995"/>
                    <a:gd name="connsiteX0" fmla="*/ 493081 w 2597631"/>
                    <a:gd name="connsiteY0" fmla="*/ 2252886 h 2252886"/>
                    <a:gd name="connsiteX1" fmla="*/ 116844 w 2597631"/>
                    <a:gd name="connsiteY1" fmla="*/ 1538511 h 2252886"/>
                    <a:gd name="connsiteX2" fmla="*/ 2302831 w 2597631"/>
                    <a:gd name="connsiteY2" fmla="*/ 1538511 h 2252886"/>
                    <a:gd name="connsiteX3" fmla="*/ 1555119 w 2597631"/>
                    <a:gd name="connsiteY3" fmla="*/ 90711 h 2252886"/>
                    <a:gd name="connsiteX4" fmla="*/ 2593344 w 2597631"/>
                    <a:gd name="connsiteY4" fmla="*/ 133574 h 2252886"/>
                    <a:gd name="connsiteX0" fmla="*/ 446546 w 2551096"/>
                    <a:gd name="connsiteY0" fmla="*/ 2252886 h 2263108"/>
                    <a:gd name="connsiteX1" fmla="*/ 70309 w 2551096"/>
                    <a:gd name="connsiteY1" fmla="*/ 1538511 h 2263108"/>
                    <a:gd name="connsiteX2" fmla="*/ 2256296 w 2551096"/>
                    <a:gd name="connsiteY2" fmla="*/ 1538511 h 2263108"/>
                    <a:gd name="connsiteX3" fmla="*/ 1508584 w 2551096"/>
                    <a:gd name="connsiteY3" fmla="*/ 90711 h 2263108"/>
                    <a:gd name="connsiteX4" fmla="*/ 2546809 w 2551096"/>
                    <a:gd name="connsiteY4" fmla="*/ 133574 h 2263108"/>
                    <a:gd name="connsiteX0" fmla="*/ 454825 w 2559375"/>
                    <a:gd name="connsiteY0" fmla="*/ 2252886 h 2252886"/>
                    <a:gd name="connsiteX1" fmla="*/ 78588 w 2559375"/>
                    <a:gd name="connsiteY1" fmla="*/ 1538511 h 2252886"/>
                    <a:gd name="connsiteX2" fmla="*/ 2264575 w 2559375"/>
                    <a:gd name="connsiteY2" fmla="*/ 1538511 h 2252886"/>
                    <a:gd name="connsiteX3" fmla="*/ 1516863 w 2559375"/>
                    <a:gd name="connsiteY3" fmla="*/ 90711 h 2252886"/>
                    <a:gd name="connsiteX4" fmla="*/ 2555088 w 2559375"/>
                    <a:gd name="connsiteY4" fmla="*/ 133574 h 2252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9375" h="2252886">
                      <a:moveTo>
                        <a:pt x="454825" y="2252886"/>
                      </a:moveTo>
                      <a:cubicBezTo>
                        <a:pt x="439743" y="2236216"/>
                        <a:pt x="-223037" y="1657573"/>
                        <a:pt x="78588" y="1538511"/>
                      </a:cubicBezTo>
                      <a:cubicBezTo>
                        <a:pt x="380213" y="1419449"/>
                        <a:pt x="2024863" y="1779811"/>
                        <a:pt x="2264575" y="1538511"/>
                      </a:cubicBezTo>
                      <a:cubicBezTo>
                        <a:pt x="2504288" y="1297211"/>
                        <a:pt x="1468444" y="324867"/>
                        <a:pt x="1516863" y="90711"/>
                      </a:cubicBezTo>
                      <a:cubicBezTo>
                        <a:pt x="1565282" y="-143445"/>
                        <a:pt x="2635256" y="151829"/>
                        <a:pt x="2555088" y="133574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</a:ln>
                <a:scene3d>
                  <a:camera prst="orthographicFront">
                    <a:rot lat="0" lon="0" rev="2157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57" name="Forme libre 56"/>
                <p:cNvSpPr/>
                <p:nvPr/>
              </p:nvSpPr>
              <p:spPr>
                <a:xfrm>
                  <a:off x="6280151" y="1014415"/>
                  <a:ext cx="2287588" cy="2255837"/>
                </a:xfrm>
                <a:custGeom>
                  <a:avLst/>
                  <a:gdLst>
                    <a:gd name="connsiteX0" fmla="*/ 0 w 1882775"/>
                    <a:gd name="connsiteY0" fmla="*/ 2194687 h 2194687"/>
                    <a:gd name="connsiteX1" fmla="*/ 120650 w 1882775"/>
                    <a:gd name="connsiteY1" fmla="*/ 1489837 h 2194687"/>
                    <a:gd name="connsiteX2" fmla="*/ 396875 w 1882775"/>
                    <a:gd name="connsiteY2" fmla="*/ 2054987 h 2194687"/>
                    <a:gd name="connsiteX3" fmla="*/ 920750 w 1882775"/>
                    <a:gd name="connsiteY3" fmla="*/ 715137 h 2194687"/>
                    <a:gd name="connsiteX4" fmla="*/ 920750 w 1882775"/>
                    <a:gd name="connsiteY4" fmla="*/ 1553337 h 2194687"/>
                    <a:gd name="connsiteX5" fmla="*/ 1651000 w 1882775"/>
                    <a:gd name="connsiteY5" fmla="*/ 13462 h 2194687"/>
                    <a:gd name="connsiteX6" fmla="*/ 1689100 w 1882775"/>
                    <a:gd name="connsiteY6" fmla="*/ 778637 h 2194687"/>
                    <a:gd name="connsiteX7" fmla="*/ 1882775 w 1882775"/>
                    <a:gd name="connsiteY7" fmla="*/ 334137 h 2194687"/>
                    <a:gd name="connsiteX8" fmla="*/ 1882775 w 1882775"/>
                    <a:gd name="connsiteY8" fmla="*/ 334137 h 2194687"/>
                    <a:gd name="connsiteX0" fmla="*/ 0 w 1882775"/>
                    <a:gd name="connsiteY0" fmla="*/ 2194687 h 2194687"/>
                    <a:gd name="connsiteX1" fmla="*/ 120650 w 1882775"/>
                    <a:gd name="connsiteY1" fmla="*/ 1489837 h 2194687"/>
                    <a:gd name="connsiteX2" fmla="*/ 400050 w 1882775"/>
                    <a:gd name="connsiteY2" fmla="*/ 2054987 h 2194687"/>
                    <a:gd name="connsiteX3" fmla="*/ 920750 w 1882775"/>
                    <a:gd name="connsiteY3" fmla="*/ 715137 h 2194687"/>
                    <a:gd name="connsiteX4" fmla="*/ 920750 w 1882775"/>
                    <a:gd name="connsiteY4" fmla="*/ 1553337 h 2194687"/>
                    <a:gd name="connsiteX5" fmla="*/ 1651000 w 1882775"/>
                    <a:gd name="connsiteY5" fmla="*/ 13462 h 2194687"/>
                    <a:gd name="connsiteX6" fmla="*/ 1689100 w 1882775"/>
                    <a:gd name="connsiteY6" fmla="*/ 778637 h 2194687"/>
                    <a:gd name="connsiteX7" fmla="*/ 1882775 w 1882775"/>
                    <a:gd name="connsiteY7" fmla="*/ 334137 h 2194687"/>
                    <a:gd name="connsiteX8" fmla="*/ 1882775 w 1882775"/>
                    <a:gd name="connsiteY8" fmla="*/ 334137 h 2194687"/>
                    <a:gd name="connsiteX0" fmla="*/ 0 w 1882775"/>
                    <a:gd name="connsiteY0" fmla="*/ 2194687 h 2194687"/>
                    <a:gd name="connsiteX1" fmla="*/ 149225 w 1882775"/>
                    <a:gd name="connsiteY1" fmla="*/ 1461262 h 2194687"/>
                    <a:gd name="connsiteX2" fmla="*/ 400050 w 1882775"/>
                    <a:gd name="connsiteY2" fmla="*/ 2054987 h 2194687"/>
                    <a:gd name="connsiteX3" fmla="*/ 920750 w 1882775"/>
                    <a:gd name="connsiteY3" fmla="*/ 715137 h 2194687"/>
                    <a:gd name="connsiteX4" fmla="*/ 920750 w 1882775"/>
                    <a:gd name="connsiteY4" fmla="*/ 1553337 h 2194687"/>
                    <a:gd name="connsiteX5" fmla="*/ 1651000 w 1882775"/>
                    <a:gd name="connsiteY5" fmla="*/ 13462 h 2194687"/>
                    <a:gd name="connsiteX6" fmla="*/ 1689100 w 1882775"/>
                    <a:gd name="connsiteY6" fmla="*/ 778637 h 2194687"/>
                    <a:gd name="connsiteX7" fmla="*/ 1882775 w 1882775"/>
                    <a:gd name="connsiteY7" fmla="*/ 334137 h 2194687"/>
                    <a:gd name="connsiteX8" fmla="*/ 1882775 w 1882775"/>
                    <a:gd name="connsiteY8" fmla="*/ 334137 h 2194687"/>
                    <a:gd name="connsiteX0" fmla="*/ 0 w 1882775"/>
                    <a:gd name="connsiteY0" fmla="*/ 2194687 h 2194687"/>
                    <a:gd name="connsiteX1" fmla="*/ 149225 w 1882775"/>
                    <a:gd name="connsiteY1" fmla="*/ 1461262 h 2194687"/>
                    <a:gd name="connsiteX2" fmla="*/ 400050 w 1882775"/>
                    <a:gd name="connsiteY2" fmla="*/ 2054987 h 2194687"/>
                    <a:gd name="connsiteX3" fmla="*/ 920750 w 1882775"/>
                    <a:gd name="connsiteY3" fmla="*/ 715137 h 2194687"/>
                    <a:gd name="connsiteX4" fmla="*/ 920750 w 1882775"/>
                    <a:gd name="connsiteY4" fmla="*/ 1553337 h 2194687"/>
                    <a:gd name="connsiteX5" fmla="*/ 1651000 w 1882775"/>
                    <a:gd name="connsiteY5" fmla="*/ 13462 h 2194687"/>
                    <a:gd name="connsiteX6" fmla="*/ 1689100 w 1882775"/>
                    <a:gd name="connsiteY6" fmla="*/ 778637 h 2194687"/>
                    <a:gd name="connsiteX7" fmla="*/ 1882775 w 1882775"/>
                    <a:gd name="connsiteY7" fmla="*/ 334137 h 2194687"/>
                    <a:gd name="connsiteX8" fmla="*/ 1882775 w 1882775"/>
                    <a:gd name="connsiteY8" fmla="*/ 334137 h 2194687"/>
                    <a:gd name="connsiteX0" fmla="*/ 0 w 1882775"/>
                    <a:gd name="connsiteY0" fmla="*/ 2194687 h 2194687"/>
                    <a:gd name="connsiteX1" fmla="*/ 149225 w 1882775"/>
                    <a:gd name="connsiteY1" fmla="*/ 1461262 h 2194687"/>
                    <a:gd name="connsiteX2" fmla="*/ 400050 w 1882775"/>
                    <a:gd name="connsiteY2" fmla="*/ 2054987 h 2194687"/>
                    <a:gd name="connsiteX3" fmla="*/ 654050 w 1882775"/>
                    <a:gd name="connsiteY3" fmla="*/ 950087 h 2194687"/>
                    <a:gd name="connsiteX4" fmla="*/ 920750 w 1882775"/>
                    <a:gd name="connsiteY4" fmla="*/ 1553337 h 2194687"/>
                    <a:gd name="connsiteX5" fmla="*/ 1651000 w 1882775"/>
                    <a:gd name="connsiteY5" fmla="*/ 13462 h 2194687"/>
                    <a:gd name="connsiteX6" fmla="*/ 1689100 w 1882775"/>
                    <a:gd name="connsiteY6" fmla="*/ 778637 h 2194687"/>
                    <a:gd name="connsiteX7" fmla="*/ 1882775 w 1882775"/>
                    <a:gd name="connsiteY7" fmla="*/ 334137 h 2194687"/>
                    <a:gd name="connsiteX8" fmla="*/ 1882775 w 1882775"/>
                    <a:gd name="connsiteY8" fmla="*/ 334137 h 2194687"/>
                    <a:gd name="connsiteX0" fmla="*/ 0 w 1882775"/>
                    <a:gd name="connsiteY0" fmla="*/ 2194687 h 2194687"/>
                    <a:gd name="connsiteX1" fmla="*/ 196850 w 1882775"/>
                    <a:gd name="connsiteY1" fmla="*/ 1418399 h 2194687"/>
                    <a:gd name="connsiteX2" fmla="*/ 400050 w 1882775"/>
                    <a:gd name="connsiteY2" fmla="*/ 2054987 h 2194687"/>
                    <a:gd name="connsiteX3" fmla="*/ 654050 w 1882775"/>
                    <a:gd name="connsiteY3" fmla="*/ 950087 h 2194687"/>
                    <a:gd name="connsiteX4" fmla="*/ 920750 w 1882775"/>
                    <a:gd name="connsiteY4" fmla="*/ 1553337 h 2194687"/>
                    <a:gd name="connsiteX5" fmla="*/ 1651000 w 1882775"/>
                    <a:gd name="connsiteY5" fmla="*/ 13462 h 2194687"/>
                    <a:gd name="connsiteX6" fmla="*/ 1689100 w 1882775"/>
                    <a:gd name="connsiteY6" fmla="*/ 778637 h 2194687"/>
                    <a:gd name="connsiteX7" fmla="*/ 1882775 w 1882775"/>
                    <a:gd name="connsiteY7" fmla="*/ 334137 h 2194687"/>
                    <a:gd name="connsiteX8" fmla="*/ 1882775 w 1882775"/>
                    <a:gd name="connsiteY8" fmla="*/ 334137 h 2194687"/>
                    <a:gd name="connsiteX0" fmla="*/ 0 w 1882775"/>
                    <a:gd name="connsiteY0" fmla="*/ 2194687 h 2194687"/>
                    <a:gd name="connsiteX1" fmla="*/ 196850 w 1882775"/>
                    <a:gd name="connsiteY1" fmla="*/ 1418399 h 2194687"/>
                    <a:gd name="connsiteX2" fmla="*/ 400050 w 1882775"/>
                    <a:gd name="connsiteY2" fmla="*/ 2054987 h 2194687"/>
                    <a:gd name="connsiteX3" fmla="*/ 654050 w 1882775"/>
                    <a:gd name="connsiteY3" fmla="*/ 950087 h 2194687"/>
                    <a:gd name="connsiteX4" fmla="*/ 920750 w 1882775"/>
                    <a:gd name="connsiteY4" fmla="*/ 1553337 h 2194687"/>
                    <a:gd name="connsiteX5" fmla="*/ 1651000 w 1882775"/>
                    <a:gd name="connsiteY5" fmla="*/ 13462 h 2194687"/>
                    <a:gd name="connsiteX6" fmla="*/ 1689100 w 1882775"/>
                    <a:gd name="connsiteY6" fmla="*/ 778637 h 2194687"/>
                    <a:gd name="connsiteX7" fmla="*/ 1882775 w 1882775"/>
                    <a:gd name="connsiteY7" fmla="*/ 334137 h 2194687"/>
                    <a:gd name="connsiteX8" fmla="*/ 1882775 w 1882775"/>
                    <a:gd name="connsiteY8" fmla="*/ 334137 h 2194687"/>
                    <a:gd name="connsiteX0" fmla="*/ 0 w 1882775"/>
                    <a:gd name="connsiteY0" fmla="*/ 2194687 h 2194687"/>
                    <a:gd name="connsiteX1" fmla="*/ 196850 w 1882775"/>
                    <a:gd name="connsiteY1" fmla="*/ 1418399 h 2194687"/>
                    <a:gd name="connsiteX2" fmla="*/ 728663 w 1882775"/>
                    <a:gd name="connsiteY2" fmla="*/ 2052606 h 2194687"/>
                    <a:gd name="connsiteX3" fmla="*/ 654050 w 1882775"/>
                    <a:gd name="connsiteY3" fmla="*/ 950087 h 2194687"/>
                    <a:gd name="connsiteX4" fmla="*/ 920750 w 1882775"/>
                    <a:gd name="connsiteY4" fmla="*/ 1553337 h 2194687"/>
                    <a:gd name="connsiteX5" fmla="*/ 1651000 w 1882775"/>
                    <a:gd name="connsiteY5" fmla="*/ 13462 h 2194687"/>
                    <a:gd name="connsiteX6" fmla="*/ 1689100 w 1882775"/>
                    <a:gd name="connsiteY6" fmla="*/ 778637 h 2194687"/>
                    <a:gd name="connsiteX7" fmla="*/ 1882775 w 1882775"/>
                    <a:gd name="connsiteY7" fmla="*/ 334137 h 2194687"/>
                    <a:gd name="connsiteX8" fmla="*/ 1882775 w 1882775"/>
                    <a:gd name="connsiteY8" fmla="*/ 334137 h 2194687"/>
                    <a:gd name="connsiteX0" fmla="*/ 0 w 1882775"/>
                    <a:gd name="connsiteY0" fmla="*/ 2194687 h 2309593"/>
                    <a:gd name="connsiteX1" fmla="*/ 196850 w 1882775"/>
                    <a:gd name="connsiteY1" fmla="*/ 1418399 h 2309593"/>
                    <a:gd name="connsiteX2" fmla="*/ 478632 w 1882775"/>
                    <a:gd name="connsiteY2" fmla="*/ 2305019 h 2309593"/>
                    <a:gd name="connsiteX3" fmla="*/ 654050 w 1882775"/>
                    <a:gd name="connsiteY3" fmla="*/ 950087 h 2309593"/>
                    <a:gd name="connsiteX4" fmla="*/ 920750 w 1882775"/>
                    <a:gd name="connsiteY4" fmla="*/ 1553337 h 2309593"/>
                    <a:gd name="connsiteX5" fmla="*/ 1651000 w 1882775"/>
                    <a:gd name="connsiteY5" fmla="*/ 13462 h 2309593"/>
                    <a:gd name="connsiteX6" fmla="*/ 1689100 w 1882775"/>
                    <a:gd name="connsiteY6" fmla="*/ 778637 h 2309593"/>
                    <a:gd name="connsiteX7" fmla="*/ 1882775 w 1882775"/>
                    <a:gd name="connsiteY7" fmla="*/ 334137 h 2309593"/>
                    <a:gd name="connsiteX8" fmla="*/ 1882775 w 1882775"/>
                    <a:gd name="connsiteY8" fmla="*/ 334137 h 2309593"/>
                    <a:gd name="connsiteX0" fmla="*/ 0 w 1882775"/>
                    <a:gd name="connsiteY0" fmla="*/ 2194687 h 2359416"/>
                    <a:gd name="connsiteX1" fmla="*/ 196850 w 1882775"/>
                    <a:gd name="connsiteY1" fmla="*/ 1418399 h 2359416"/>
                    <a:gd name="connsiteX2" fmla="*/ 426245 w 1882775"/>
                    <a:gd name="connsiteY2" fmla="*/ 2355025 h 2359416"/>
                    <a:gd name="connsiteX3" fmla="*/ 654050 w 1882775"/>
                    <a:gd name="connsiteY3" fmla="*/ 950087 h 2359416"/>
                    <a:gd name="connsiteX4" fmla="*/ 920750 w 1882775"/>
                    <a:gd name="connsiteY4" fmla="*/ 1553337 h 2359416"/>
                    <a:gd name="connsiteX5" fmla="*/ 1651000 w 1882775"/>
                    <a:gd name="connsiteY5" fmla="*/ 13462 h 2359416"/>
                    <a:gd name="connsiteX6" fmla="*/ 1689100 w 1882775"/>
                    <a:gd name="connsiteY6" fmla="*/ 778637 h 2359416"/>
                    <a:gd name="connsiteX7" fmla="*/ 1882775 w 1882775"/>
                    <a:gd name="connsiteY7" fmla="*/ 334137 h 2359416"/>
                    <a:gd name="connsiteX8" fmla="*/ 1882775 w 1882775"/>
                    <a:gd name="connsiteY8" fmla="*/ 334137 h 2359416"/>
                    <a:gd name="connsiteX0" fmla="*/ 0 w 1882775"/>
                    <a:gd name="connsiteY0" fmla="*/ 2194687 h 2359060"/>
                    <a:gd name="connsiteX1" fmla="*/ 196850 w 1882775"/>
                    <a:gd name="connsiteY1" fmla="*/ 1418399 h 2359060"/>
                    <a:gd name="connsiteX2" fmla="*/ 426245 w 1882775"/>
                    <a:gd name="connsiteY2" fmla="*/ 2355025 h 2359060"/>
                    <a:gd name="connsiteX3" fmla="*/ 654050 w 1882775"/>
                    <a:gd name="connsiteY3" fmla="*/ 950087 h 2359060"/>
                    <a:gd name="connsiteX4" fmla="*/ 920750 w 1882775"/>
                    <a:gd name="connsiteY4" fmla="*/ 1553337 h 2359060"/>
                    <a:gd name="connsiteX5" fmla="*/ 1651000 w 1882775"/>
                    <a:gd name="connsiteY5" fmla="*/ 13462 h 2359060"/>
                    <a:gd name="connsiteX6" fmla="*/ 1689100 w 1882775"/>
                    <a:gd name="connsiteY6" fmla="*/ 778637 h 2359060"/>
                    <a:gd name="connsiteX7" fmla="*/ 1882775 w 1882775"/>
                    <a:gd name="connsiteY7" fmla="*/ 334137 h 2359060"/>
                    <a:gd name="connsiteX8" fmla="*/ 1882775 w 1882775"/>
                    <a:gd name="connsiteY8" fmla="*/ 334137 h 2359060"/>
                    <a:gd name="connsiteX0" fmla="*/ 0 w 1882775"/>
                    <a:gd name="connsiteY0" fmla="*/ 2194687 h 2359137"/>
                    <a:gd name="connsiteX1" fmla="*/ 196850 w 1882775"/>
                    <a:gd name="connsiteY1" fmla="*/ 1418399 h 2359137"/>
                    <a:gd name="connsiteX2" fmla="*/ 426245 w 1882775"/>
                    <a:gd name="connsiteY2" fmla="*/ 2355025 h 2359137"/>
                    <a:gd name="connsiteX3" fmla="*/ 654050 w 1882775"/>
                    <a:gd name="connsiteY3" fmla="*/ 950087 h 2359137"/>
                    <a:gd name="connsiteX4" fmla="*/ 920750 w 1882775"/>
                    <a:gd name="connsiteY4" fmla="*/ 1553337 h 2359137"/>
                    <a:gd name="connsiteX5" fmla="*/ 1651000 w 1882775"/>
                    <a:gd name="connsiteY5" fmla="*/ 13462 h 2359137"/>
                    <a:gd name="connsiteX6" fmla="*/ 1689100 w 1882775"/>
                    <a:gd name="connsiteY6" fmla="*/ 778637 h 2359137"/>
                    <a:gd name="connsiteX7" fmla="*/ 1882775 w 1882775"/>
                    <a:gd name="connsiteY7" fmla="*/ 334137 h 2359137"/>
                    <a:gd name="connsiteX8" fmla="*/ 1882775 w 1882775"/>
                    <a:gd name="connsiteY8" fmla="*/ 334137 h 2359137"/>
                    <a:gd name="connsiteX0" fmla="*/ 0 w 1882775"/>
                    <a:gd name="connsiteY0" fmla="*/ 2194687 h 2359137"/>
                    <a:gd name="connsiteX1" fmla="*/ 196850 w 1882775"/>
                    <a:gd name="connsiteY1" fmla="*/ 1418399 h 2359137"/>
                    <a:gd name="connsiteX2" fmla="*/ 426245 w 1882775"/>
                    <a:gd name="connsiteY2" fmla="*/ 2355025 h 2359137"/>
                    <a:gd name="connsiteX3" fmla="*/ 654050 w 1882775"/>
                    <a:gd name="connsiteY3" fmla="*/ 950087 h 2359137"/>
                    <a:gd name="connsiteX4" fmla="*/ 920750 w 1882775"/>
                    <a:gd name="connsiteY4" fmla="*/ 1553337 h 2359137"/>
                    <a:gd name="connsiteX5" fmla="*/ 1651000 w 1882775"/>
                    <a:gd name="connsiteY5" fmla="*/ 13462 h 2359137"/>
                    <a:gd name="connsiteX6" fmla="*/ 1689100 w 1882775"/>
                    <a:gd name="connsiteY6" fmla="*/ 778637 h 2359137"/>
                    <a:gd name="connsiteX7" fmla="*/ 1882775 w 1882775"/>
                    <a:gd name="connsiteY7" fmla="*/ 334137 h 2359137"/>
                    <a:gd name="connsiteX8" fmla="*/ 1882775 w 1882775"/>
                    <a:gd name="connsiteY8" fmla="*/ 334137 h 2359137"/>
                    <a:gd name="connsiteX0" fmla="*/ 0 w 1882775"/>
                    <a:gd name="connsiteY0" fmla="*/ 2194687 h 2358311"/>
                    <a:gd name="connsiteX1" fmla="*/ 196850 w 1882775"/>
                    <a:gd name="connsiteY1" fmla="*/ 1418399 h 2358311"/>
                    <a:gd name="connsiteX2" fmla="*/ 426245 w 1882775"/>
                    <a:gd name="connsiteY2" fmla="*/ 2355025 h 2358311"/>
                    <a:gd name="connsiteX3" fmla="*/ 615950 w 1882775"/>
                    <a:gd name="connsiteY3" fmla="*/ 1002475 h 2358311"/>
                    <a:gd name="connsiteX4" fmla="*/ 920750 w 1882775"/>
                    <a:gd name="connsiteY4" fmla="*/ 1553337 h 2358311"/>
                    <a:gd name="connsiteX5" fmla="*/ 1651000 w 1882775"/>
                    <a:gd name="connsiteY5" fmla="*/ 13462 h 2358311"/>
                    <a:gd name="connsiteX6" fmla="*/ 1689100 w 1882775"/>
                    <a:gd name="connsiteY6" fmla="*/ 778637 h 2358311"/>
                    <a:gd name="connsiteX7" fmla="*/ 1882775 w 1882775"/>
                    <a:gd name="connsiteY7" fmla="*/ 334137 h 2358311"/>
                    <a:gd name="connsiteX8" fmla="*/ 1882775 w 1882775"/>
                    <a:gd name="connsiteY8" fmla="*/ 334137 h 2358311"/>
                    <a:gd name="connsiteX0" fmla="*/ 0 w 1882775"/>
                    <a:gd name="connsiteY0" fmla="*/ 2194687 h 2358311"/>
                    <a:gd name="connsiteX1" fmla="*/ 196850 w 1882775"/>
                    <a:gd name="connsiteY1" fmla="*/ 1418399 h 2358311"/>
                    <a:gd name="connsiteX2" fmla="*/ 426245 w 1882775"/>
                    <a:gd name="connsiteY2" fmla="*/ 2355025 h 2358311"/>
                    <a:gd name="connsiteX3" fmla="*/ 615950 w 1882775"/>
                    <a:gd name="connsiteY3" fmla="*/ 1002475 h 2358311"/>
                    <a:gd name="connsiteX4" fmla="*/ 920750 w 1882775"/>
                    <a:gd name="connsiteY4" fmla="*/ 1553337 h 2358311"/>
                    <a:gd name="connsiteX5" fmla="*/ 1651000 w 1882775"/>
                    <a:gd name="connsiteY5" fmla="*/ 13462 h 2358311"/>
                    <a:gd name="connsiteX6" fmla="*/ 1689100 w 1882775"/>
                    <a:gd name="connsiteY6" fmla="*/ 778637 h 2358311"/>
                    <a:gd name="connsiteX7" fmla="*/ 1882775 w 1882775"/>
                    <a:gd name="connsiteY7" fmla="*/ 334137 h 2358311"/>
                    <a:gd name="connsiteX8" fmla="*/ 1882775 w 1882775"/>
                    <a:gd name="connsiteY8" fmla="*/ 334137 h 2358311"/>
                    <a:gd name="connsiteX0" fmla="*/ 0 w 1882775"/>
                    <a:gd name="connsiteY0" fmla="*/ 2199085 h 2362709"/>
                    <a:gd name="connsiteX1" fmla="*/ 196850 w 1882775"/>
                    <a:gd name="connsiteY1" fmla="*/ 1422797 h 2362709"/>
                    <a:gd name="connsiteX2" fmla="*/ 426245 w 1882775"/>
                    <a:gd name="connsiteY2" fmla="*/ 2359423 h 2362709"/>
                    <a:gd name="connsiteX3" fmla="*/ 615950 w 1882775"/>
                    <a:gd name="connsiteY3" fmla="*/ 1006873 h 2362709"/>
                    <a:gd name="connsiteX4" fmla="*/ 1106488 w 1882775"/>
                    <a:gd name="connsiteY4" fmla="*/ 1693466 h 2362709"/>
                    <a:gd name="connsiteX5" fmla="*/ 1651000 w 1882775"/>
                    <a:gd name="connsiteY5" fmla="*/ 17860 h 2362709"/>
                    <a:gd name="connsiteX6" fmla="*/ 1689100 w 1882775"/>
                    <a:gd name="connsiteY6" fmla="*/ 783035 h 2362709"/>
                    <a:gd name="connsiteX7" fmla="*/ 1882775 w 1882775"/>
                    <a:gd name="connsiteY7" fmla="*/ 338535 h 2362709"/>
                    <a:gd name="connsiteX8" fmla="*/ 1882775 w 1882775"/>
                    <a:gd name="connsiteY8" fmla="*/ 338535 h 2362709"/>
                    <a:gd name="connsiteX0" fmla="*/ 0 w 1882775"/>
                    <a:gd name="connsiteY0" fmla="*/ 2199085 h 2362709"/>
                    <a:gd name="connsiteX1" fmla="*/ 196850 w 1882775"/>
                    <a:gd name="connsiteY1" fmla="*/ 1422797 h 2362709"/>
                    <a:gd name="connsiteX2" fmla="*/ 426245 w 1882775"/>
                    <a:gd name="connsiteY2" fmla="*/ 2359423 h 2362709"/>
                    <a:gd name="connsiteX3" fmla="*/ 615950 w 1882775"/>
                    <a:gd name="connsiteY3" fmla="*/ 1006873 h 2362709"/>
                    <a:gd name="connsiteX4" fmla="*/ 1106488 w 1882775"/>
                    <a:gd name="connsiteY4" fmla="*/ 1693466 h 2362709"/>
                    <a:gd name="connsiteX5" fmla="*/ 1651000 w 1882775"/>
                    <a:gd name="connsiteY5" fmla="*/ 17860 h 2362709"/>
                    <a:gd name="connsiteX6" fmla="*/ 1689100 w 1882775"/>
                    <a:gd name="connsiteY6" fmla="*/ 783035 h 2362709"/>
                    <a:gd name="connsiteX7" fmla="*/ 1882775 w 1882775"/>
                    <a:gd name="connsiteY7" fmla="*/ 338535 h 2362709"/>
                    <a:gd name="connsiteX8" fmla="*/ 1882775 w 1882775"/>
                    <a:gd name="connsiteY8" fmla="*/ 338535 h 2362709"/>
                    <a:gd name="connsiteX0" fmla="*/ 0 w 1882775"/>
                    <a:gd name="connsiteY0" fmla="*/ 2198602 h 2362226"/>
                    <a:gd name="connsiteX1" fmla="*/ 196850 w 1882775"/>
                    <a:gd name="connsiteY1" fmla="*/ 1422314 h 2362226"/>
                    <a:gd name="connsiteX2" fmla="*/ 426245 w 1882775"/>
                    <a:gd name="connsiteY2" fmla="*/ 2358940 h 2362226"/>
                    <a:gd name="connsiteX3" fmla="*/ 615950 w 1882775"/>
                    <a:gd name="connsiteY3" fmla="*/ 1006390 h 2362226"/>
                    <a:gd name="connsiteX4" fmla="*/ 1108869 w 1882775"/>
                    <a:gd name="connsiteY4" fmla="*/ 1678695 h 2362226"/>
                    <a:gd name="connsiteX5" fmla="*/ 1651000 w 1882775"/>
                    <a:gd name="connsiteY5" fmla="*/ 17377 h 2362226"/>
                    <a:gd name="connsiteX6" fmla="*/ 1689100 w 1882775"/>
                    <a:gd name="connsiteY6" fmla="*/ 782552 h 2362226"/>
                    <a:gd name="connsiteX7" fmla="*/ 1882775 w 1882775"/>
                    <a:gd name="connsiteY7" fmla="*/ 338052 h 2362226"/>
                    <a:gd name="connsiteX8" fmla="*/ 1882775 w 1882775"/>
                    <a:gd name="connsiteY8" fmla="*/ 338052 h 2362226"/>
                    <a:gd name="connsiteX0" fmla="*/ 0 w 1882775"/>
                    <a:gd name="connsiteY0" fmla="*/ 2198602 h 2362226"/>
                    <a:gd name="connsiteX1" fmla="*/ 196850 w 1882775"/>
                    <a:gd name="connsiteY1" fmla="*/ 1422314 h 2362226"/>
                    <a:gd name="connsiteX2" fmla="*/ 426245 w 1882775"/>
                    <a:gd name="connsiteY2" fmla="*/ 2358940 h 2362226"/>
                    <a:gd name="connsiteX3" fmla="*/ 615950 w 1882775"/>
                    <a:gd name="connsiteY3" fmla="*/ 1006390 h 2362226"/>
                    <a:gd name="connsiteX4" fmla="*/ 1108869 w 1882775"/>
                    <a:gd name="connsiteY4" fmla="*/ 1678695 h 2362226"/>
                    <a:gd name="connsiteX5" fmla="*/ 1651000 w 1882775"/>
                    <a:gd name="connsiteY5" fmla="*/ 17377 h 2362226"/>
                    <a:gd name="connsiteX6" fmla="*/ 1689100 w 1882775"/>
                    <a:gd name="connsiteY6" fmla="*/ 782552 h 2362226"/>
                    <a:gd name="connsiteX7" fmla="*/ 1882775 w 1882775"/>
                    <a:gd name="connsiteY7" fmla="*/ 338052 h 2362226"/>
                    <a:gd name="connsiteX8" fmla="*/ 1882775 w 1882775"/>
                    <a:gd name="connsiteY8" fmla="*/ 338052 h 2362226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1108869 w 1882775"/>
                    <a:gd name="connsiteY4" fmla="*/ 1340643 h 2024174"/>
                    <a:gd name="connsiteX5" fmla="*/ 1262856 w 1882775"/>
                    <a:gd name="connsiteY5" fmla="*/ 31750 h 2024174"/>
                    <a:gd name="connsiteX6" fmla="*/ 1689100 w 1882775"/>
                    <a:gd name="connsiteY6" fmla="*/ 444500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1108869 w 1882775"/>
                    <a:gd name="connsiteY4" fmla="*/ 1340643 h 2024174"/>
                    <a:gd name="connsiteX5" fmla="*/ 1262856 w 1882775"/>
                    <a:gd name="connsiteY5" fmla="*/ 31750 h 2024174"/>
                    <a:gd name="connsiteX6" fmla="*/ 1689100 w 1882775"/>
                    <a:gd name="connsiteY6" fmla="*/ 444500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929932"/>
                    <a:gd name="connsiteY0" fmla="*/ 1860550 h 2024174"/>
                    <a:gd name="connsiteX1" fmla="*/ 196850 w 1929932"/>
                    <a:gd name="connsiteY1" fmla="*/ 1084262 h 2024174"/>
                    <a:gd name="connsiteX2" fmla="*/ 426245 w 1929932"/>
                    <a:gd name="connsiteY2" fmla="*/ 2020888 h 2024174"/>
                    <a:gd name="connsiteX3" fmla="*/ 615950 w 1929932"/>
                    <a:gd name="connsiteY3" fmla="*/ 668338 h 2024174"/>
                    <a:gd name="connsiteX4" fmla="*/ 1108869 w 1929932"/>
                    <a:gd name="connsiteY4" fmla="*/ 1340643 h 2024174"/>
                    <a:gd name="connsiteX5" fmla="*/ 1262856 w 1929932"/>
                    <a:gd name="connsiteY5" fmla="*/ 31750 h 2024174"/>
                    <a:gd name="connsiteX6" fmla="*/ 1884363 w 1929932"/>
                    <a:gd name="connsiteY6" fmla="*/ 577850 h 2024174"/>
                    <a:gd name="connsiteX7" fmla="*/ 1882775 w 1929932"/>
                    <a:gd name="connsiteY7" fmla="*/ 0 h 2024174"/>
                    <a:gd name="connsiteX8" fmla="*/ 1882775 w 1929932"/>
                    <a:gd name="connsiteY8" fmla="*/ 0 h 2024174"/>
                    <a:gd name="connsiteX0" fmla="*/ 0 w 1910885"/>
                    <a:gd name="connsiteY0" fmla="*/ 1860550 h 2024174"/>
                    <a:gd name="connsiteX1" fmla="*/ 196850 w 1910885"/>
                    <a:gd name="connsiteY1" fmla="*/ 1084262 h 2024174"/>
                    <a:gd name="connsiteX2" fmla="*/ 426245 w 1910885"/>
                    <a:gd name="connsiteY2" fmla="*/ 2020888 h 2024174"/>
                    <a:gd name="connsiteX3" fmla="*/ 615950 w 1910885"/>
                    <a:gd name="connsiteY3" fmla="*/ 668338 h 2024174"/>
                    <a:gd name="connsiteX4" fmla="*/ 1108869 w 1910885"/>
                    <a:gd name="connsiteY4" fmla="*/ 1340643 h 2024174"/>
                    <a:gd name="connsiteX5" fmla="*/ 1262856 w 1910885"/>
                    <a:gd name="connsiteY5" fmla="*/ 31750 h 2024174"/>
                    <a:gd name="connsiteX6" fmla="*/ 1884363 w 1910885"/>
                    <a:gd name="connsiteY6" fmla="*/ 577850 h 2024174"/>
                    <a:gd name="connsiteX7" fmla="*/ 1882775 w 1910885"/>
                    <a:gd name="connsiteY7" fmla="*/ 0 h 2024174"/>
                    <a:gd name="connsiteX8" fmla="*/ 1882775 w 1910885"/>
                    <a:gd name="connsiteY8" fmla="*/ 0 h 2024174"/>
                    <a:gd name="connsiteX0" fmla="*/ 0 w 1910885"/>
                    <a:gd name="connsiteY0" fmla="*/ 1860550 h 2024174"/>
                    <a:gd name="connsiteX1" fmla="*/ 196850 w 1910885"/>
                    <a:gd name="connsiteY1" fmla="*/ 1084262 h 2024174"/>
                    <a:gd name="connsiteX2" fmla="*/ 426245 w 1910885"/>
                    <a:gd name="connsiteY2" fmla="*/ 2020888 h 2024174"/>
                    <a:gd name="connsiteX3" fmla="*/ 615950 w 1910885"/>
                    <a:gd name="connsiteY3" fmla="*/ 668338 h 2024174"/>
                    <a:gd name="connsiteX4" fmla="*/ 1108869 w 1910885"/>
                    <a:gd name="connsiteY4" fmla="*/ 1340643 h 2024174"/>
                    <a:gd name="connsiteX5" fmla="*/ 1262856 w 1910885"/>
                    <a:gd name="connsiteY5" fmla="*/ 31750 h 2024174"/>
                    <a:gd name="connsiteX6" fmla="*/ 1884363 w 1910885"/>
                    <a:gd name="connsiteY6" fmla="*/ 577850 h 2024174"/>
                    <a:gd name="connsiteX7" fmla="*/ 1882775 w 1910885"/>
                    <a:gd name="connsiteY7" fmla="*/ 0 h 2024174"/>
                    <a:gd name="connsiteX8" fmla="*/ 1882775 w 1910885"/>
                    <a:gd name="connsiteY8" fmla="*/ 0 h 2024174"/>
                    <a:gd name="connsiteX0" fmla="*/ 0 w 1910885"/>
                    <a:gd name="connsiteY0" fmla="*/ 1860550 h 2024174"/>
                    <a:gd name="connsiteX1" fmla="*/ 196850 w 1910885"/>
                    <a:gd name="connsiteY1" fmla="*/ 1084262 h 2024174"/>
                    <a:gd name="connsiteX2" fmla="*/ 426245 w 1910885"/>
                    <a:gd name="connsiteY2" fmla="*/ 2020888 h 2024174"/>
                    <a:gd name="connsiteX3" fmla="*/ 615950 w 1910885"/>
                    <a:gd name="connsiteY3" fmla="*/ 668338 h 2024174"/>
                    <a:gd name="connsiteX4" fmla="*/ 808831 w 1910885"/>
                    <a:gd name="connsiteY4" fmla="*/ 1638299 h 2024174"/>
                    <a:gd name="connsiteX5" fmla="*/ 1262856 w 1910885"/>
                    <a:gd name="connsiteY5" fmla="*/ 31750 h 2024174"/>
                    <a:gd name="connsiteX6" fmla="*/ 1884363 w 1910885"/>
                    <a:gd name="connsiteY6" fmla="*/ 577850 h 2024174"/>
                    <a:gd name="connsiteX7" fmla="*/ 1882775 w 1910885"/>
                    <a:gd name="connsiteY7" fmla="*/ 0 h 2024174"/>
                    <a:gd name="connsiteX8" fmla="*/ 1882775 w 191088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808831 w 1882775"/>
                    <a:gd name="connsiteY4" fmla="*/ 1638299 h 2024174"/>
                    <a:gd name="connsiteX5" fmla="*/ 1262856 w 1882775"/>
                    <a:gd name="connsiteY5" fmla="*/ 31750 h 2024174"/>
                    <a:gd name="connsiteX6" fmla="*/ 1481931 w 1882775"/>
                    <a:gd name="connsiteY6" fmla="*/ 977900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808831 w 1882775"/>
                    <a:gd name="connsiteY4" fmla="*/ 1638299 h 2024174"/>
                    <a:gd name="connsiteX5" fmla="*/ 1091406 w 1882775"/>
                    <a:gd name="connsiteY5" fmla="*/ 200819 h 2024174"/>
                    <a:gd name="connsiteX6" fmla="*/ 1481931 w 1882775"/>
                    <a:gd name="connsiteY6" fmla="*/ 977900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808831 w 1882775"/>
                    <a:gd name="connsiteY4" fmla="*/ 1638299 h 2024174"/>
                    <a:gd name="connsiteX5" fmla="*/ 1091406 w 1882775"/>
                    <a:gd name="connsiteY5" fmla="*/ 200819 h 2024174"/>
                    <a:gd name="connsiteX6" fmla="*/ 1479550 w 1882775"/>
                    <a:gd name="connsiteY6" fmla="*/ 980281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808831 w 1882775"/>
                    <a:gd name="connsiteY4" fmla="*/ 1638299 h 2024174"/>
                    <a:gd name="connsiteX5" fmla="*/ 1091406 w 1882775"/>
                    <a:gd name="connsiteY5" fmla="*/ 200819 h 2024174"/>
                    <a:gd name="connsiteX6" fmla="*/ 1479550 w 1882775"/>
                    <a:gd name="connsiteY6" fmla="*/ 980281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973931 w 1882775"/>
                    <a:gd name="connsiteY4" fmla="*/ 1492249 h 2024174"/>
                    <a:gd name="connsiteX5" fmla="*/ 1091406 w 1882775"/>
                    <a:gd name="connsiteY5" fmla="*/ 200819 h 2024174"/>
                    <a:gd name="connsiteX6" fmla="*/ 1479550 w 1882775"/>
                    <a:gd name="connsiteY6" fmla="*/ 980281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948531 w 1882775"/>
                    <a:gd name="connsiteY4" fmla="*/ 1498599 h 2024174"/>
                    <a:gd name="connsiteX5" fmla="*/ 1091406 w 1882775"/>
                    <a:gd name="connsiteY5" fmla="*/ 200819 h 2024174"/>
                    <a:gd name="connsiteX6" fmla="*/ 1479550 w 1882775"/>
                    <a:gd name="connsiteY6" fmla="*/ 980281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948531 w 1882775"/>
                    <a:gd name="connsiteY4" fmla="*/ 1498599 h 2024174"/>
                    <a:gd name="connsiteX5" fmla="*/ 1256506 w 1882775"/>
                    <a:gd name="connsiteY5" fmla="*/ 48419 h 2024174"/>
                    <a:gd name="connsiteX6" fmla="*/ 1479550 w 1882775"/>
                    <a:gd name="connsiteY6" fmla="*/ 980281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948531 w 1882775"/>
                    <a:gd name="connsiteY4" fmla="*/ 1498599 h 2024174"/>
                    <a:gd name="connsiteX5" fmla="*/ 1259681 w 1882775"/>
                    <a:gd name="connsiteY5" fmla="*/ 38894 h 2024174"/>
                    <a:gd name="connsiteX6" fmla="*/ 1479550 w 1882775"/>
                    <a:gd name="connsiteY6" fmla="*/ 980281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948531 w 1882775"/>
                    <a:gd name="connsiteY4" fmla="*/ 1498599 h 2024174"/>
                    <a:gd name="connsiteX5" fmla="*/ 1259681 w 1882775"/>
                    <a:gd name="connsiteY5" fmla="*/ 38894 h 2024174"/>
                    <a:gd name="connsiteX6" fmla="*/ 1673225 w 1882775"/>
                    <a:gd name="connsiteY6" fmla="*/ 770731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2024174"/>
                    <a:gd name="connsiteX1" fmla="*/ 196850 w 1882775"/>
                    <a:gd name="connsiteY1" fmla="*/ 1084262 h 2024174"/>
                    <a:gd name="connsiteX2" fmla="*/ 426245 w 1882775"/>
                    <a:gd name="connsiteY2" fmla="*/ 2020888 h 2024174"/>
                    <a:gd name="connsiteX3" fmla="*/ 615950 w 1882775"/>
                    <a:gd name="connsiteY3" fmla="*/ 668338 h 2024174"/>
                    <a:gd name="connsiteX4" fmla="*/ 948531 w 1882775"/>
                    <a:gd name="connsiteY4" fmla="*/ 1498599 h 2024174"/>
                    <a:gd name="connsiteX5" fmla="*/ 1259681 w 1882775"/>
                    <a:gd name="connsiteY5" fmla="*/ 38894 h 2024174"/>
                    <a:gd name="connsiteX6" fmla="*/ 1673225 w 1882775"/>
                    <a:gd name="connsiteY6" fmla="*/ 770731 h 2024174"/>
                    <a:gd name="connsiteX7" fmla="*/ 1882775 w 1882775"/>
                    <a:gd name="connsiteY7" fmla="*/ 0 h 2024174"/>
                    <a:gd name="connsiteX8" fmla="*/ 1882775 w 1882775"/>
                    <a:gd name="connsiteY8" fmla="*/ 0 h 2024174"/>
                    <a:gd name="connsiteX0" fmla="*/ 0 w 1882775"/>
                    <a:gd name="connsiteY0" fmla="*/ 1860550 h 1860550"/>
                    <a:gd name="connsiteX1" fmla="*/ 196850 w 1882775"/>
                    <a:gd name="connsiteY1" fmla="*/ 1084262 h 1860550"/>
                    <a:gd name="connsiteX2" fmla="*/ 642145 w 1882775"/>
                    <a:gd name="connsiteY2" fmla="*/ 1801813 h 1860550"/>
                    <a:gd name="connsiteX3" fmla="*/ 615950 w 1882775"/>
                    <a:gd name="connsiteY3" fmla="*/ 668338 h 1860550"/>
                    <a:gd name="connsiteX4" fmla="*/ 948531 w 1882775"/>
                    <a:gd name="connsiteY4" fmla="*/ 1498599 h 1860550"/>
                    <a:gd name="connsiteX5" fmla="*/ 1259681 w 1882775"/>
                    <a:gd name="connsiteY5" fmla="*/ 38894 h 1860550"/>
                    <a:gd name="connsiteX6" fmla="*/ 1673225 w 1882775"/>
                    <a:gd name="connsiteY6" fmla="*/ 770731 h 1860550"/>
                    <a:gd name="connsiteX7" fmla="*/ 1882775 w 1882775"/>
                    <a:gd name="connsiteY7" fmla="*/ 0 h 1860550"/>
                    <a:gd name="connsiteX8" fmla="*/ 1882775 w 1882775"/>
                    <a:gd name="connsiteY8" fmla="*/ 0 h 1860550"/>
                    <a:gd name="connsiteX0" fmla="*/ 0 w 1882775"/>
                    <a:gd name="connsiteY0" fmla="*/ 1860550 h 1860550"/>
                    <a:gd name="connsiteX1" fmla="*/ 196850 w 1882775"/>
                    <a:gd name="connsiteY1" fmla="*/ 1084262 h 1860550"/>
                    <a:gd name="connsiteX2" fmla="*/ 642145 w 1882775"/>
                    <a:gd name="connsiteY2" fmla="*/ 1801813 h 1860550"/>
                    <a:gd name="connsiteX3" fmla="*/ 835025 w 1882775"/>
                    <a:gd name="connsiteY3" fmla="*/ 452438 h 1860550"/>
                    <a:gd name="connsiteX4" fmla="*/ 948531 w 1882775"/>
                    <a:gd name="connsiteY4" fmla="*/ 1498599 h 1860550"/>
                    <a:gd name="connsiteX5" fmla="*/ 1259681 w 1882775"/>
                    <a:gd name="connsiteY5" fmla="*/ 38894 h 1860550"/>
                    <a:gd name="connsiteX6" fmla="*/ 1673225 w 1882775"/>
                    <a:gd name="connsiteY6" fmla="*/ 770731 h 1860550"/>
                    <a:gd name="connsiteX7" fmla="*/ 1882775 w 1882775"/>
                    <a:gd name="connsiteY7" fmla="*/ 0 h 1860550"/>
                    <a:gd name="connsiteX8" fmla="*/ 1882775 w 1882775"/>
                    <a:gd name="connsiteY8" fmla="*/ 0 h 1860550"/>
                    <a:gd name="connsiteX0" fmla="*/ 0 w 1882775"/>
                    <a:gd name="connsiteY0" fmla="*/ 1860550 h 1860550"/>
                    <a:gd name="connsiteX1" fmla="*/ 196850 w 1882775"/>
                    <a:gd name="connsiteY1" fmla="*/ 1084262 h 1860550"/>
                    <a:gd name="connsiteX2" fmla="*/ 642145 w 1882775"/>
                    <a:gd name="connsiteY2" fmla="*/ 1801813 h 1860550"/>
                    <a:gd name="connsiteX3" fmla="*/ 835025 w 1882775"/>
                    <a:gd name="connsiteY3" fmla="*/ 452438 h 1860550"/>
                    <a:gd name="connsiteX4" fmla="*/ 1310481 w 1882775"/>
                    <a:gd name="connsiteY4" fmla="*/ 1146174 h 1860550"/>
                    <a:gd name="connsiteX5" fmla="*/ 1259681 w 1882775"/>
                    <a:gd name="connsiteY5" fmla="*/ 38894 h 1860550"/>
                    <a:gd name="connsiteX6" fmla="*/ 1673225 w 1882775"/>
                    <a:gd name="connsiteY6" fmla="*/ 770731 h 1860550"/>
                    <a:gd name="connsiteX7" fmla="*/ 1882775 w 1882775"/>
                    <a:gd name="connsiteY7" fmla="*/ 0 h 1860550"/>
                    <a:gd name="connsiteX8" fmla="*/ 1882775 w 1882775"/>
                    <a:gd name="connsiteY8" fmla="*/ 0 h 1860550"/>
                    <a:gd name="connsiteX0" fmla="*/ 0 w 1882775"/>
                    <a:gd name="connsiteY0" fmla="*/ 2138638 h 2138638"/>
                    <a:gd name="connsiteX1" fmla="*/ 196850 w 1882775"/>
                    <a:gd name="connsiteY1" fmla="*/ 1362350 h 2138638"/>
                    <a:gd name="connsiteX2" fmla="*/ 642145 w 1882775"/>
                    <a:gd name="connsiteY2" fmla="*/ 2079901 h 2138638"/>
                    <a:gd name="connsiteX3" fmla="*/ 835025 w 1882775"/>
                    <a:gd name="connsiteY3" fmla="*/ 730526 h 2138638"/>
                    <a:gd name="connsiteX4" fmla="*/ 1310481 w 1882775"/>
                    <a:gd name="connsiteY4" fmla="*/ 1424262 h 2138638"/>
                    <a:gd name="connsiteX5" fmla="*/ 1577181 w 1882775"/>
                    <a:gd name="connsiteY5" fmla="*/ 2657 h 2138638"/>
                    <a:gd name="connsiteX6" fmla="*/ 1673225 w 1882775"/>
                    <a:gd name="connsiteY6" fmla="*/ 1048819 h 2138638"/>
                    <a:gd name="connsiteX7" fmla="*/ 1882775 w 1882775"/>
                    <a:gd name="connsiteY7" fmla="*/ 278088 h 2138638"/>
                    <a:gd name="connsiteX8" fmla="*/ 1882775 w 1882775"/>
                    <a:gd name="connsiteY8" fmla="*/ 278088 h 2138638"/>
                    <a:gd name="connsiteX0" fmla="*/ 0 w 2102877"/>
                    <a:gd name="connsiteY0" fmla="*/ 2151306 h 2151306"/>
                    <a:gd name="connsiteX1" fmla="*/ 196850 w 2102877"/>
                    <a:gd name="connsiteY1" fmla="*/ 1375018 h 2151306"/>
                    <a:gd name="connsiteX2" fmla="*/ 642145 w 2102877"/>
                    <a:gd name="connsiteY2" fmla="*/ 2092569 h 2151306"/>
                    <a:gd name="connsiteX3" fmla="*/ 835025 w 2102877"/>
                    <a:gd name="connsiteY3" fmla="*/ 743194 h 2151306"/>
                    <a:gd name="connsiteX4" fmla="*/ 1310481 w 2102877"/>
                    <a:gd name="connsiteY4" fmla="*/ 1436930 h 2151306"/>
                    <a:gd name="connsiteX5" fmla="*/ 1577181 w 2102877"/>
                    <a:gd name="connsiteY5" fmla="*/ 15325 h 2151306"/>
                    <a:gd name="connsiteX6" fmla="*/ 2095500 w 2102877"/>
                    <a:gd name="connsiteY6" fmla="*/ 661437 h 2151306"/>
                    <a:gd name="connsiteX7" fmla="*/ 1882775 w 2102877"/>
                    <a:gd name="connsiteY7" fmla="*/ 290756 h 2151306"/>
                    <a:gd name="connsiteX8" fmla="*/ 1882775 w 2102877"/>
                    <a:gd name="connsiteY8" fmla="*/ 290756 h 2151306"/>
                    <a:gd name="connsiteX0" fmla="*/ 0 w 2851150"/>
                    <a:gd name="connsiteY0" fmla="*/ 2393950 h 2393950"/>
                    <a:gd name="connsiteX1" fmla="*/ 196850 w 2851150"/>
                    <a:gd name="connsiteY1" fmla="*/ 1617662 h 2393950"/>
                    <a:gd name="connsiteX2" fmla="*/ 642145 w 2851150"/>
                    <a:gd name="connsiteY2" fmla="*/ 2335213 h 2393950"/>
                    <a:gd name="connsiteX3" fmla="*/ 835025 w 2851150"/>
                    <a:gd name="connsiteY3" fmla="*/ 985838 h 2393950"/>
                    <a:gd name="connsiteX4" fmla="*/ 1310481 w 2851150"/>
                    <a:gd name="connsiteY4" fmla="*/ 1679574 h 2393950"/>
                    <a:gd name="connsiteX5" fmla="*/ 1577181 w 2851150"/>
                    <a:gd name="connsiteY5" fmla="*/ 257969 h 2393950"/>
                    <a:gd name="connsiteX6" fmla="*/ 2095500 w 2851150"/>
                    <a:gd name="connsiteY6" fmla="*/ 904081 h 2393950"/>
                    <a:gd name="connsiteX7" fmla="*/ 1882775 w 2851150"/>
                    <a:gd name="connsiteY7" fmla="*/ 533400 h 2393950"/>
                    <a:gd name="connsiteX8" fmla="*/ 2851150 w 2851150"/>
                    <a:gd name="connsiteY8" fmla="*/ 0 h 2393950"/>
                    <a:gd name="connsiteX0" fmla="*/ 0 w 2851150"/>
                    <a:gd name="connsiteY0" fmla="*/ 2393950 h 2393950"/>
                    <a:gd name="connsiteX1" fmla="*/ 196850 w 2851150"/>
                    <a:gd name="connsiteY1" fmla="*/ 1617662 h 2393950"/>
                    <a:gd name="connsiteX2" fmla="*/ 642145 w 2851150"/>
                    <a:gd name="connsiteY2" fmla="*/ 2335213 h 2393950"/>
                    <a:gd name="connsiteX3" fmla="*/ 835025 w 2851150"/>
                    <a:gd name="connsiteY3" fmla="*/ 985838 h 2393950"/>
                    <a:gd name="connsiteX4" fmla="*/ 1310481 w 2851150"/>
                    <a:gd name="connsiteY4" fmla="*/ 1679574 h 2393950"/>
                    <a:gd name="connsiteX5" fmla="*/ 1577181 w 2851150"/>
                    <a:gd name="connsiteY5" fmla="*/ 257969 h 2393950"/>
                    <a:gd name="connsiteX6" fmla="*/ 2095500 w 2851150"/>
                    <a:gd name="connsiteY6" fmla="*/ 904081 h 2393950"/>
                    <a:gd name="connsiteX7" fmla="*/ 2286000 w 2851150"/>
                    <a:gd name="connsiteY7" fmla="*/ 117475 h 2393950"/>
                    <a:gd name="connsiteX8" fmla="*/ 2851150 w 2851150"/>
                    <a:gd name="connsiteY8" fmla="*/ 0 h 2393950"/>
                    <a:gd name="connsiteX0" fmla="*/ 0 w 2286000"/>
                    <a:gd name="connsiteY0" fmla="*/ 2276475 h 2276475"/>
                    <a:gd name="connsiteX1" fmla="*/ 196850 w 2286000"/>
                    <a:gd name="connsiteY1" fmla="*/ 1500187 h 2276475"/>
                    <a:gd name="connsiteX2" fmla="*/ 642145 w 2286000"/>
                    <a:gd name="connsiteY2" fmla="*/ 2217738 h 2276475"/>
                    <a:gd name="connsiteX3" fmla="*/ 835025 w 2286000"/>
                    <a:gd name="connsiteY3" fmla="*/ 868363 h 2276475"/>
                    <a:gd name="connsiteX4" fmla="*/ 1310481 w 2286000"/>
                    <a:gd name="connsiteY4" fmla="*/ 1562099 h 2276475"/>
                    <a:gd name="connsiteX5" fmla="*/ 1577181 w 2286000"/>
                    <a:gd name="connsiteY5" fmla="*/ 140494 h 2276475"/>
                    <a:gd name="connsiteX6" fmla="*/ 2095500 w 2286000"/>
                    <a:gd name="connsiteY6" fmla="*/ 786606 h 2276475"/>
                    <a:gd name="connsiteX7" fmla="*/ 2286000 w 2286000"/>
                    <a:gd name="connsiteY7" fmla="*/ 0 h 2276475"/>
                    <a:gd name="connsiteX0" fmla="*/ 0 w 2286000"/>
                    <a:gd name="connsiteY0" fmla="*/ 2276475 h 2276475"/>
                    <a:gd name="connsiteX1" fmla="*/ 196850 w 2286000"/>
                    <a:gd name="connsiteY1" fmla="*/ 1500187 h 2276475"/>
                    <a:gd name="connsiteX2" fmla="*/ 642145 w 2286000"/>
                    <a:gd name="connsiteY2" fmla="*/ 2217738 h 2276475"/>
                    <a:gd name="connsiteX3" fmla="*/ 835025 w 2286000"/>
                    <a:gd name="connsiteY3" fmla="*/ 868363 h 2276475"/>
                    <a:gd name="connsiteX4" fmla="*/ 1310481 w 2286000"/>
                    <a:gd name="connsiteY4" fmla="*/ 1562099 h 2276475"/>
                    <a:gd name="connsiteX5" fmla="*/ 1577181 w 2286000"/>
                    <a:gd name="connsiteY5" fmla="*/ 140494 h 2276475"/>
                    <a:gd name="connsiteX6" fmla="*/ 2095500 w 2286000"/>
                    <a:gd name="connsiteY6" fmla="*/ 786606 h 2276475"/>
                    <a:gd name="connsiteX7" fmla="*/ 2286000 w 2286000"/>
                    <a:gd name="connsiteY7" fmla="*/ 0 h 2276475"/>
                    <a:gd name="connsiteX0" fmla="*/ 0 w 2286000"/>
                    <a:gd name="connsiteY0" fmla="*/ 2276475 h 2276475"/>
                    <a:gd name="connsiteX1" fmla="*/ 196850 w 2286000"/>
                    <a:gd name="connsiteY1" fmla="*/ 1500187 h 2276475"/>
                    <a:gd name="connsiteX2" fmla="*/ 642145 w 2286000"/>
                    <a:gd name="connsiteY2" fmla="*/ 2217738 h 2276475"/>
                    <a:gd name="connsiteX3" fmla="*/ 835025 w 2286000"/>
                    <a:gd name="connsiteY3" fmla="*/ 868363 h 2276475"/>
                    <a:gd name="connsiteX4" fmla="*/ 1310481 w 2286000"/>
                    <a:gd name="connsiteY4" fmla="*/ 1562099 h 2276475"/>
                    <a:gd name="connsiteX5" fmla="*/ 1577181 w 2286000"/>
                    <a:gd name="connsiteY5" fmla="*/ 140494 h 2276475"/>
                    <a:gd name="connsiteX6" fmla="*/ 2095500 w 2286000"/>
                    <a:gd name="connsiteY6" fmla="*/ 786606 h 2276475"/>
                    <a:gd name="connsiteX7" fmla="*/ 2286000 w 2286000"/>
                    <a:gd name="connsiteY7" fmla="*/ 0 h 2276475"/>
                    <a:gd name="connsiteX0" fmla="*/ 0 w 2286000"/>
                    <a:gd name="connsiteY0" fmla="*/ 2276475 h 2276475"/>
                    <a:gd name="connsiteX1" fmla="*/ 196850 w 2286000"/>
                    <a:gd name="connsiteY1" fmla="*/ 1500187 h 2276475"/>
                    <a:gd name="connsiteX2" fmla="*/ 642145 w 2286000"/>
                    <a:gd name="connsiteY2" fmla="*/ 2217738 h 2276475"/>
                    <a:gd name="connsiteX3" fmla="*/ 835025 w 2286000"/>
                    <a:gd name="connsiteY3" fmla="*/ 868363 h 2276475"/>
                    <a:gd name="connsiteX4" fmla="*/ 1310481 w 2286000"/>
                    <a:gd name="connsiteY4" fmla="*/ 1562099 h 2276475"/>
                    <a:gd name="connsiteX5" fmla="*/ 1577181 w 2286000"/>
                    <a:gd name="connsiteY5" fmla="*/ 140494 h 2276475"/>
                    <a:gd name="connsiteX6" fmla="*/ 2032000 w 2286000"/>
                    <a:gd name="connsiteY6" fmla="*/ 945356 h 2276475"/>
                    <a:gd name="connsiteX7" fmla="*/ 2286000 w 2286000"/>
                    <a:gd name="connsiteY7" fmla="*/ 0 h 2276475"/>
                    <a:gd name="connsiteX0" fmla="*/ 0 w 2286000"/>
                    <a:gd name="connsiteY0" fmla="*/ 2276475 h 2276475"/>
                    <a:gd name="connsiteX1" fmla="*/ 196850 w 2286000"/>
                    <a:gd name="connsiteY1" fmla="*/ 1500187 h 2276475"/>
                    <a:gd name="connsiteX2" fmla="*/ 642145 w 2286000"/>
                    <a:gd name="connsiteY2" fmla="*/ 2217738 h 2276475"/>
                    <a:gd name="connsiteX3" fmla="*/ 835025 w 2286000"/>
                    <a:gd name="connsiteY3" fmla="*/ 868363 h 2276475"/>
                    <a:gd name="connsiteX4" fmla="*/ 1310481 w 2286000"/>
                    <a:gd name="connsiteY4" fmla="*/ 1562099 h 2276475"/>
                    <a:gd name="connsiteX5" fmla="*/ 1577181 w 2286000"/>
                    <a:gd name="connsiteY5" fmla="*/ 140494 h 2276475"/>
                    <a:gd name="connsiteX6" fmla="*/ 1974850 w 2286000"/>
                    <a:gd name="connsiteY6" fmla="*/ 970756 h 2276475"/>
                    <a:gd name="connsiteX7" fmla="*/ 2286000 w 2286000"/>
                    <a:gd name="connsiteY7" fmla="*/ 0 h 2276475"/>
                    <a:gd name="connsiteX0" fmla="*/ 0 w 2282825"/>
                    <a:gd name="connsiteY0" fmla="*/ 2251075 h 2251075"/>
                    <a:gd name="connsiteX1" fmla="*/ 196850 w 2282825"/>
                    <a:gd name="connsiteY1" fmla="*/ 1474787 h 2251075"/>
                    <a:gd name="connsiteX2" fmla="*/ 642145 w 2282825"/>
                    <a:gd name="connsiteY2" fmla="*/ 2192338 h 2251075"/>
                    <a:gd name="connsiteX3" fmla="*/ 835025 w 2282825"/>
                    <a:gd name="connsiteY3" fmla="*/ 842963 h 2251075"/>
                    <a:gd name="connsiteX4" fmla="*/ 1310481 w 2282825"/>
                    <a:gd name="connsiteY4" fmla="*/ 1536699 h 2251075"/>
                    <a:gd name="connsiteX5" fmla="*/ 1577181 w 2282825"/>
                    <a:gd name="connsiteY5" fmla="*/ 115094 h 2251075"/>
                    <a:gd name="connsiteX6" fmla="*/ 1974850 w 2282825"/>
                    <a:gd name="connsiteY6" fmla="*/ 945356 h 2251075"/>
                    <a:gd name="connsiteX7" fmla="*/ 2282825 w 2282825"/>
                    <a:gd name="connsiteY7" fmla="*/ 0 h 2251075"/>
                    <a:gd name="connsiteX0" fmla="*/ 0 w 2282825"/>
                    <a:gd name="connsiteY0" fmla="*/ 2251075 h 2251075"/>
                    <a:gd name="connsiteX1" fmla="*/ 196850 w 2282825"/>
                    <a:gd name="connsiteY1" fmla="*/ 1474787 h 2251075"/>
                    <a:gd name="connsiteX2" fmla="*/ 642145 w 2282825"/>
                    <a:gd name="connsiteY2" fmla="*/ 2192338 h 2251075"/>
                    <a:gd name="connsiteX3" fmla="*/ 835025 w 2282825"/>
                    <a:gd name="connsiteY3" fmla="*/ 842963 h 2251075"/>
                    <a:gd name="connsiteX4" fmla="*/ 1310481 w 2282825"/>
                    <a:gd name="connsiteY4" fmla="*/ 1536699 h 2251075"/>
                    <a:gd name="connsiteX5" fmla="*/ 1577181 w 2282825"/>
                    <a:gd name="connsiteY5" fmla="*/ 115094 h 2251075"/>
                    <a:gd name="connsiteX6" fmla="*/ 1974850 w 2282825"/>
                    <a:gd name="connsiteY6" fmla="*/ 945356 h 2251075"/>
                    <a:gd name="connsiteX7" fmla="*/ 2282825 w 2282825"/>
                    <a:gd name="connsiteY7" fmla="*/ 0 h 2251075"/>
                    <a:gd name="connsiteX0" fmla="*/ 0 w 2282825"/>
                    <a:gd name="connsiteY0" fmla="*/ 2251075 h 2251075"/>
                    <a:gd name="connsiteX1" fmla="*/ 196850 w 2282825"/>
                    <a:gd name="connsiteY1" fmla="*/ 1474787 h 2251075"/>
                    <a:gd name="connsiteX2" fmla="*/ 642145 w 2282825"/>
                    <a:gd name="connsiteY2" fmla="*/ 2192338 h 2251075"/>
                    <a:gd name="connsiteX3" fmla="*/ 835025 w 2282825"/>
                    <a:gd name="connsiteY3" fmla="*/ 842963 h 2251075"/>
                    <a:gd name="connsiteX4" fmla="*/ 1310481 w 2282825"/>
                    <a:gd name="connsiteY4" fmla="*/ 1536699 h 2251075"/>
                    <a:gd name="connsiteX5" fmla="*/ 1577181 w 2282825"/>
                    <a:gd name="connsiteY5" fmla="*/ 115094 h 2251075"/>
                    <a:gd name="connsiteX6" fmla="*/ 1974850 w 2282825"/>
                    <a:gd name="connsiteY6" fmla="*/ 945356 h 2251075"/>
                    <a:gd name="connsiteX7" fmla="*/ 2282825 w 2282825"/>
                    <a:gd name="connsiteY7" fmla="*/ 0 h 2251075"/>
                    <a:gd name="connsiteX0" fmla="*/ 0 w 2287588"/>
                    <a:gd name="connsiteY0" fmla="*/ 2272506 h 2272506"/>
                    <a:gd name="connsiteX1" fmla="*/ 196850 w 2287588"/>
                    <a:gd name="connsiteY1" fmla="*/ 1496218 h 2272506"/>
                    <a:gd name="connsiteX2" fmla="*/ 642145 w 2287588"/>
                    <a:gd name="connsiteY2" fmla="*/ 2213769 h 2272506"/>
                    <a:gd name="connsiteX3" fmla="*/ 835025 w 2287588"/>
                    <a:gd name="connsiteY3" fmla="*/ 864394 h 2272506"/>
                    <a:gd name="connsiteX4" fmla="*/ 1310481 w 2287588"/>
                    <a:gd name="connsiteY4" fmla="*/ 1558130 h 2272506"/>
                    <a:gd name="connsiteX5" fmla="*/ 1577181 w 2287588"/>
                    <a:gd name="connsiteY5" fmla="*/ 136525 h 2272506"/>
                    <a:gd name="connsiteX6" fmla="*/ 1974850 w 2287588"/>
                    <a:gd name="connsiteY6" fmla="*/ 966787 h 2272506"/>
                    <a:gd name="connsiteX7" fmla="*/ 2287588 w 2287588"/>
                    <a:gd name="connsiteY7" fmla="*/ 0 h 2272506"/>
                    <a:gd name="connsiteX0" fmla="*/ 0 w 2287588"/>
                    <a:gd name="connsiteY0" fmla="*/ 2255837 h 2255837"/>
                    <a:gd name="connsiteX1" fmla="*/ 196850 w 2287588"/>
                    <a:gd name="connsiteY1" fmla="*/ 1479549 h 2255837"/>
                    <a:gd name="connsiteX2" fmla="*/ 642145 w 2287588"/>
                    <a:gd name="connsiteY2" fmla="*/ 2197100 h 2255837"/>
                    <a:gd name="connsiteX3" fmla="*/ 835025 w 2287588"/>
                    <a:gd name="connsiteY3" fmla="*/ 847725 h 2255837"/>
                    <a:gd name="connsiteX4" fmla="*/ 1310481 w 2287588"/>
                    <a:gd name="connsiteY4" fmla="*/ 1541461 h 2255837"/>
                    <a:gd name="connsiteX5" fmla="*/ 1577181 w 2287588"/>
                    <a:gd name="connsiteY5" fmla="*/ 119856 h 2255837"/>
                    <a:gd name="connsiteX6" fmla="*/ 1974850 w 2287588"/>
                    <a:gd name="connsiteY6" fmla="*/ 950118 h 2255837"/>
                    <a:gd name="connsiteX7" fmla="*/ 2287588 w 2287588"/>
                    <a:gd name="connsiteY7" fmla="*/ 0 h 2255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7588" h="2255837">
                      <a:moveTo>
                        <a:pt x="0" y="2255837"/>
                      </a:moveTo>
                      <a:cubicBezTo>
                        <a:pt x="30427" y="2041259"/>
                        <a:pt x="89826" y="1489338"/>
                        <a:pt x="196850" y="1479549"/>
                      </a:cubicBezTo>
                      <a:cubicBezTo>
                        <a:pt x="303874" y="1469760"/>
                        <a:pt x="535782" y="2302404"/>
                        <a:pt x="642145" y="2197100"/>
                      </a:cubicBezTo>
                      <a:cubicBezTo>
                        <a:pt x="748508" y="2091796"/>
                        <a:pt x="723636" y="956998"/>
                        <a:pt x="835025" y="847725"/>
                      </a:cubicBezTo>
                      <a:cubicBezTo>
                        <a:pt x="946414" y="738452"/>
                        <a:pt x="1186788" y="1662773"/>
                        <a:pt x="1310481" y="1541461"/>
                      </a:cubicBezTo>
                      <a:cubicBezTo>
                        <a:pt x="1434174" y="1420149"/>
                        <a:pt x="1466453" y="218413"/>
                        <a:pt x="1577181" y="119856"/>
                      </a:cubicBezTo>
                      <a:cubicBezTo>
                        <a:pt x="1687909" y="21299"/>
                        <a:pt x="1856449" y="970094"/>
                        <a:pt x="1974850" y="950118"/>
                      </a:cubicBezTo>
                      <a:cubicBezTo>
                        <a:pt x="2093251" y="930142"/>
                        <a:pt x="2237846" y="284030"/>
                        <a:pt x="2287588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dirty="0"/>
                </a:p>
              </p:txBody>
            </p:sp>
          </p:grpSp>
          <p:grpSp>
            <p:nvGrpSpPr>
              <p:cNvPr id="179" name="Groupe 178"/>
              <p:cNvGrpSpPr/>
              <p:nvPr/>
            </p:nvGrpSpPr>
            <p:grpSpPr>
              <a:xfrm>
                <a:off x="7682824" y="2365872"/>
                <a:ext cx="1299572" cy="1373955"/>
                <a:chOff x="5839620" y="1847876"/>
                <a:chExt cx="1299572" cy="1373955"/>
              </a:xfrm>
            </p:grpSpPr>
            <p:sp>
              <p:nvSpPr>
                <p:cNvPr id="180" name="Forme libre 179"/>
                <p:cNvSpPr/>
                <p:nvPr/>
              </p:nvSpPr>
              <p:spPr>
                <a:xfrm>
                  <a:off x="5839620" y="2488170"/>
                  <a:ext cx="1294606" cy="658255"/>
                </a:xfrm>
                <a:custGeom>
                  <a:avLst/>
                  <a:gdLst>
                    <a:gd name="connsiteX0" fmla="*/ 0 w 1315035"/>
                    <a:gd name="connsiteY0" fmla="*/ 1301750 h 1398415"/>
                    <a:gd name="connsiteX1" fmla="*/ 254000 w 1315035"/>
                    <a:gd name="connsiteY1" fmla="*/ 901700 h 1398415"/>
                    <a:gd name="connsiteX2" fmla="*/ 644525 w 1315035"/>
                    <a:gd name="connsiteY2" fmla="*/ 644525 h 1398415"/>
                    <a:gd name="connsiteX3" fmla="*/ 1006475 w 1315035"/>
                    <a:gd name="connsiteY3" fmla="*/ 796925 h 1398415"/>
                    <a:gd name="connsiteX4" fmla="*/ 1301750 w 1315035"/>
                    <a:gd name="connsiteY4" fmla="*/ 1123950 h 1398415"/>
                    <a:gd name="connsiteX5" fmla="*/ 1244600 w 1315035"/>
                    <a:gd name="connsiteY5" fmla="*/ 1308100 h 1398415"/>
                    <a:gd name="connsiteX6" fmla="*/ 1069975 w 1315035"/>
                    <a:gd name="connsiteY6" fmla="*/ 1381125 h 1398415"/>
                    <a:gd name="connsiteX7" fmla="*/ 733425 w 1315035"/>
                    <a:gd name="connsiteY7" fmla="*/ 987425 h 1398415"/>
                    <a:gd name="connsiteX8" fmla="*/ 796925 w 1315035"/>
                    <a:gd name="connsiteY8" fmla="*/ 530225 h 1398415"/>
                    <a:gd name="connsiteX9" fmla="*/ 1006475 w 1315035"/>
                    <a:gd name="connsiteY9" fmla="*/ 196850 h 1398415"/>
                    <a:gd name="connsiteX10" fmla="*/ 1295400 w 1315035"/>
                    <a:gd name="connsiteY10" fmla="*/ 0 h 1398415"/>
                    <a:gd name="connsiteX0" fmla="*/ 0 w 1319724"/>
                    <a:gd name="connsiteY0" fmla="*/ 1301750 h 1401939"/>
                    <a:gd name="connsiteX1" fmla="*/ 254000 w 1319724"/>
                    <a:gd name="connsiteY1" fmla="*/ 901700 h 1401939"/>
                    <a:gd name="connsiteX2" fmla="*/ 644525 w 1319724"/>
                    <a:gd name="connsiteY2" fmla="*/ 644525 h 1401939"/>
                    <a:gd name="connsiteX3" fmla="*/ 1006475 w 1319724"/>
                    <a:gd name="connsiteY3" fmla="*/ 796925 h 1401939"/>
                    <a:gd name="connsiteX4" fmla="*/ 1301750 w 1319724"/>
                    <a:gd name="connsiteY4" fmla="*/ 1123950 h 1401939"/>
                    <a:gd name="connsiteX5" fmla="*/ 1263650 w 1319724"/>
                    <a:gd name="connsiteY5" fmla="*/ 1323975 h 1401939"/>
                    <a:gd name="connsiteX6" fmla="*/ 1069975 w 1319724"/>
                    <a:gd name="connsiteY6" fmla="*/ 1381125 h 1401939"/>
                    <a:gd name="connsiteX7" fmla="*/ 733425 w 1319724"/>
                    <a:gd name="connsiteY7" fmla="*/ 987425 h 1401939"/>
                    <a:gd name="connsiteX8" fmla="*/ 796925 w 1319724"/>
                    <a:gd name="connsiteY8" fmla="*/ 530225 h 1401939"/>
                    <a:gd name="connsiteX9" fmla="*/ 1006475 w 1319724"/>
                    <a:gd name="connsiteY9" fmla="*/ 196850 h 1401939"/>
                    <a:gd name="connsiteX10" fmla="*/ 1295400 w 1319724"/>
                    <a:gd name="connsiteY10" fmla="*/ 0 h 1401939"/>
                    <a:gd name="connsiteX0" fmla="*/ 0 w 1314322"/>
                    <a:gd name="connsiteY0" fmla="*/ 1301750 h 1397841"/>
                    <a:gd name="connsiteX1" fmla="*/ 254000 w 1314322"/>
                    <a:gd name="connsiteY1" fmla="*/ 901700 h 1397841"/>
                    <a:gd name="connsiteX2" fmla="*/ 644525 w 1314322"/>
                    <a:gd name="connsiteY2" fmla="*/ 644525 h 1397841"/>
                    <a:gd name="connsiteX3" fmla="*/ 1006475 w 1314322"/>
                    <a:gd name="connsiteY3" fmla="*/ 796925 h 1397841"/>
                    <a:gd name="connsiteX4" fmla="*/ 1301750 w 1314322"/>
                    <a:gd name="connsiteY4" fmla="*/ 1123950 h 1397841"/>
                    <a:gd name="connsiteX5" fmla="*/ 1263650 w 1314322"/>
                    <a:gd name="connsiteY5" fmla="*/ 1323975 h 1397841"/>
                    <a:gd name="connsiteX6" fmla="*/ 1069975 w 1314322"/>
                    <a:gd name="connsiteY6" fmla="*/ 1381125 h 1397841"/>
                    <a:gd name="connsiteX7" fmla="*/ 733425 w 1314322"/>
                    <a:gd name="connsiteY7" fmla="*/ 987425 h 1397841"/>
                    <a:gd name="connsiteX8" fmla="*/ 796925 w 1314322"/>
                    <a:gd name="connsiteY8" fmla="*/ 530225 h 1397841"/>
                    <a:gd name="connsiteX9" fmla="*/ 1006475 w 1314322"/>
                    <a:gd name="connsiteY9" fmla="*/ 196850 h 1397841"/>
                    <a:gd name="connsiteX10" fmla="*/ 1295400 w 1314322"/>
                    <a:gd name="connsiteY10" fmla="*/ 0 h 1397841"/>
                    <a:gd name="connsiteX0" fmla="*/ 0 w 1314322"/>
                    <a:gd name="connsiteY0" fmla="*/ 1301750 h 1381435"/>
                    <a:gd name="connsiteX1" fmla="*/ 254000 w 1314322"/>
                    <a:gd name="connsiteY1" fmla="*/ 901700 h 1381435"/>
                    <a:gd name="connsiteX2" fmla="*/ 644525 w 1314322"/>
                    <a:gd name="connsiteY2" fmla="*/ 644525 h 1381435"/>
                    <a:gd name="connsiteX3" fmla="*/ 1006475 w 1314322"/>
                    <a:gd name="connsiteY3" fmla="*/ 796925 h 1381435"/>
                    <a:gd name="connsiteX4" fmla="*/ 1301750 w 1314322"/>
                    <a:gd name="connsiteY4" fmla="*/ 1123950 h 1381435"/>
                    <a:gd name="connsiteX5" fmla="*/ 1263650 w 1314322"/>
                    <a:gd name="connsiteY5" fmla="*/ 1323975 h 1381435"/>
                    <a:gd name="connsiteX6" fmla="*/ 1069975 w 1314322"/>
                    <a:gd name="connsiteY6" fmla="*/ 1381125 h 1381435"/>
                    <a:gd name="connsiteX7" fmla="*/ 733425 w 1314322"/>
                    <a:gd name="connsiteY7" fmla="*/ 987425 h 1381435"/>
                    <a:gd name="connsiteX8" fmla="*/ 796925 w 1314322"/>
                    <a:gd name="connsiteY8" fmla="*/ 530225 h 1381435"/>
                    <a:gd name="connsiteX9" fmla="*/ 1006475 w 1314322"/>
                    <a:gd name="connsiteY9" fmla="*/ 196850 h 1381435"/>
                    <a:gd name="connsiteX10" fmla="*/ 1295400 w 1314322"/>
                    <a:gd name="connsiteY10" fmla="*/ 0 h 1381435"/>
                    <a:gd name="connsiteX0" fmla="*/ 0 w 1303398"/>
                    <a:gd name="connsiteY0" fmla="*/ 1301750 h 1381435"/>
                    <a:gd name="connsiteX1" fmla="*/ 254000 w 1303398"/>
                    <a:gd name="connsiteY1" fmla="*/ 901700 h 1381435"/>
                    <a:gd name="connsiteX2" fmla="*/ 644525 w 1303398"/>
                    <a:gd name="connsiteY2" fmla="*/ 644525 h 1381435"/>
                    <a:gd name="connsiteX3" fmla="*/ 1006475 w 1303398"/>
                    <a:gd name="connsiteY3" fmla="*/ 796925 h 1381435"/>
                    <a:gd name="connsiteX4" fmla="*/ 1301750 w 1303398"/>
                    <a:gd name="connsiteY4" fmla="*/ 1123950 h 1381435"/>
                    <a:gd name="connsiteX5" fmla="*/ 1263650 w 1303398"/>
                    <a:gd name="connsiteY5" fmla="*/ 1323975 h 1381435"/>
                    <a:gd name="connsiteX6" fmla="*/ 1069975 w 1303398"/>
                    <a:gd name="connsiteY6" fmla="*/ 1381125 h 1381435"/>
                    <a:gd name="connsiteX7" fmla="*/ 733425 w 1303398"/>
                    <a:gd name="connsiteY7" fmla="*/ 987425 h 1381435"/>
                    <a:gd name="connsiteX8" fmla="*/ 796925 w 1303398"/>
                    <a:gd name="connsiteY8" fmla="*/ 530225 h 1381435"/>
                    <a:gd name="connsiteX9" fmla="*/ 1006475 w 1303398"/>
                    <a:gd name="connsiteY9" fmla="*/ 196850 h 1381435"/>
                    <a:gd name="connsiteX10" fmla="*/ 1295400 w 1303398"/>
                    <a:gd name="connsiteY10" fmla="*/ 0 h 1381435"/>
                    <a:gd name="connsiteX0" fmla="*/ 0 w 1311781"/>
                    <a:gd name="connsiteY0" fmla="*/ 1301750 h 1395679"/>
                    <a:gd name="connsiteX1" fmla="*/ 254000 w 1311781"/>
                    <a:gd name="connsiteY1" fmla="*/ 901700 h 1395679"/>
                    <a:gd name="connsiteX2" fmla="*/ 644525 w 1311781"/>
                    <a:gd name="connsiteY2" fmla="*/ 644525 h 1395679"/>
                    <a:gd name="connsiteX3" fmla="*/ 1006475 w 1311781"/>
                    <a:gd name="connsiteY3" fmla="*/ 796925 h 1395679"/>
                    <a:gd name="connsiteX4" fmla="*/ 1301750 w 1311781"/>
                    <a:gd name="connsiteY4" fmla="*/ 1123950 h 1395679"/>
                    <a:gd name="connsiteX5" fmla="*/ 1247775 w 1311781"/>
                    <a:gd name="connsiteY5" fmla="*/ 1311275 h 1395679"/>
                    <a:gd name="connsiteX6" fmla="*/ 1069975 w 1311781"/>
                    <a:gd name="connsiteY6" fmla="*/ 1381125 h 1395679"/>
                    <a:gd name="connsiteX7" fmla="*/ 733425 w 1311781"/>
                    <a:gd name="connsiteY7" fmla="*/ 987425 h 1395679"/>
                    <a:gd name="connsiteX8" fmla="*/ 796925 w 1311781"/>
                    <a:gd name="connsiteY8" fmla="*/ 530225 h 1395679"/>
                    <a:gd name="connsiteX9" fmla="*/ 1006475 w 1311781"/>
                    <a:gd name="connsiteY9" fmla="*/ 196850 h 1395679"/>
                    <a:gd name="connsiteX10" fmla="*/ 1295400 w 1311781"/>
                    <a:gd name="connsiteY10" fmla="*/ 0 h 1395679"/>
                    <a:gd name="connsiteX0" fmla="*/ 0 w 1311781"/>
                    <a:gd name="connsiteY0" fmla="*/ 1301750 h 1381154"/>
                    <a:gd name="connsiteX1" fmla="*/ 254000 w 1311781"/>
                    <a:gd name="connsiteY1" fmla="*/ 901700 h 1381154"/>
                    <a:gd name="connsiteX2" fmla="*/ 644525 w 1311781"/>
                    <a:gd name="connsiteY2" fmla="*/ 644525 h 1381154"/>
                    <a:gd name="connsiteX3" fmla="*/ 1006475 w 1311781"/>
                    <a:gd name="connsiteY3" fmla="*/ 796925 h 1381154"/>
                    <a:gd name="connsiteX4" fmla="*/ 1301750 w 1311781"/>
                    <a:gd name="connsiteY4" fmla="*/ 1123950 h 1381154"/>
                    <a:gd name="connsiteX5" fmla="*/ 1247775 w 1311781"/>
                    <a:gd name="connsiteY5" fmla="*/ 1311275 h 1381154"/>
                    <a:gd name="connsiteX6" fmla="*/ 1069975 w 1311781"/>
                    <a:gd name="connsiteY6" fmla="*/ 1381125 h 1381154"/>
                    <a:gd name="connsiteX7" fmla="*/ 733425 w 1311781"/>
                    <a:gd name="connsiteY7" fmla="*/ 987425 h 1381154"/>
                    <a:gd name="connsiteX8" fmla="*/ 796925 w 1311781"/>
                    <a:gd name="connsiteY8" fmla="*/ 530225 h 1381154"/>
                    <a:gd name="connsiteX9" fmla="*/ 1006475 w 1311781"/>
                    <a:gd name="connsiteY9" fmla="*/ 196850 h 1381154"/>
                    <a:gd name="connsiteX10" fmla="*/ 1295400 w 1311781"/>
                    <a:gd name="connsiteY10" fmla="*/ 0 h 1381154"/>
                    <a:gd name="connsiteX0" fmla="*/ 0 w 1303854"/>
                    <a:gd name="connsiteY0" fmla="*/ 1301750 h 1381154"/>
                    <a:gd name="connsiteX1" fmla="*/ 254000 w 1303854"/>
                    <a:gd name="connsiteY1" fmla="*/ 901700 h 1381154"/>
                    <a:gd name="connsiteX2" fmla="*/ 644525 w 1303854"/>
                    <a:gd name="connsiteY2" fmla="*/ 644525 h 1381154"/>
                    <a:gd name="connsiteX3" fmla="*/ 1006475 w 1303854"/>
                    <a:gd name="connsiteY3" fmla="*/ 796925 h 1381154"/>
                    <a:gd name="connsiteX4" fmla="*/ 1301750 w 1303854"/>
                    <a:gd name="connsiteY4" fmla="*/ 1123950 h 1381154"/>
                    <a:gd name="connsiteX5" fmla="*/ 1247775 w 1303854"/>
                    <a:gd name="connsiteY5" fmla="*/ 1311275 h 1381154"/>
                    <a:gd name="connsiteX6" fmla="*/ 1069975 w 1303854"/>
                    <a:gd name="connsiteY6" fmla="*/ 1381125 h 1381154"/>
                    <a:gd name="connsiteX7" fmla="*/ 733425 w 1303854"/>
                    <a:gd name="connsiteY7" fmla="*/ 987425 h 1381154"/>
                    <a:gd name="connsiteX8" fmla="*/ 796925 w 1303854"/>
                    <a:gd name="connsiteY8" fmla="*/ 530225 h 1381154"/>
                    <a:gd name="connsiteX9" fmla="*/ 1006475 w 1303854"/>
                    <a:gd name="connsiteY9" fmla="*/ 196850 h 1381154"/>
                    <a:gd name="connsiteX10" fmla="*/ 1295400 w 1303854"/>
                    <a:gd name="connsiteY10" fmla="*/ 0 h 1381154"/>
                    <a:gd name="connsiteX0" fmla="*/ 0 w 1303854"/>
                    <a:gd name="connsiteY0" fmla="*/ 1301750 h 1381158"/>
                    <a:gd name="connsiteX1" fmla="*/ 254000 w 1303854"/>
                    <a:gd name="connsiteY1" fmla="*/ 901700 h 1381158"/>
                    <a:gd name="connsiteX2" fmla="*/ 644525 w 1303854"/>
                    <a:gd name="connsiteY2" fmla="*/ 644525 h 1381158"/>
                    <a:gd name="connsiteX3" fmla="*/ 1006475 w 1303854"/>
                    <a:gd name="connsiteY3" fmla="*/ 796925 h 1381158"/>
                    <a:gd name="connsiteX4" fmla="*/ 1301750 w 1303854"/>
                    <a:gd name="connsiteY4" fmla="*/ 1123950 h 1381158"/>
                    <a:gd name="connsiteX5" fmla="*/ 1247775 w 1303854"/>
                    <a:gd name="connsiteY5" fmla="*/ 1311275 h 1381158"/>
                    <a:gd name="connsiteX6" fmla="*/ 1069975 w 1303854"/>
                    <a:gd name="connsiteY6" fmla="*/ 1381125 h 1381158"/>
                    <a:gd name="connsiteX7" fmla="*/ 733425 w 1303854"/>
                    <a:gd name="connsiteY7" fmla="*/ 987425 h 1381158"/>
                    <a:gd name="connsiteX8" fmla="*/ 796925 w 1303854"/>
                    <a:gd name="connsiteY8" fmla="*/ 530225 h 1381158"/>
                    <a:gd name="connsiteX9" fmla="*/ 1006475 w 1303854"/>
                    <a:gd name="connsiteY9" fmla="*/ 196850 h 1381158"/>
                    <a:gd name="connsiteX10" fmla="*/ 1295400 w 1303854"/>
                    <a:gd name="connsiteY10" fmla="*/ 0 h 1381158"/>
                    <a:gd name="connsiteX0" fmla="*/ 0 w 1304132"/>
                    <a:gd name="connsiteY0" fmla="*/ 1301750 h 1381158"/>
                    <a:gd name="connsiteX1" fmla="*/ 254000 w 1304132"/>
                    <a:gd name="connsiteY1" fmla="*/ 901700 h 1381158"/>
                    <a:gd name="connsiteX2" fmla="*/ 644525 w 1304132"/>
                    <a:gd name="connsiteY2" fmla="*/ 644525 h 1381158"/>
                    <a:gd name="connsiteX3" fmla="*/ 1006475 w 1304132"/>
                    <a:gd name="connsiteY3" fmla="*/ 796925 h 1381158"/>
                    <a:gd name="connsiteX4" fmla="*/ 1301750 w 1304132"/>
                    <a:gd name="connsiteY4" fmla="*/ 1123950 h 1381158"/>
                    <a:gd name="connsiteX5" fmla="*/ 1247775 w 1304132"/>
                    <a:gd name="connsiteY5" fmla="*/ 1311275 h 1381158"/>
                    <a:gd name="connsiteX6" fmla="*/ 1069975 w 1304132"/>
                    <a:gd name="connsiteY6" fmla="*/ 1381125 h 1381158"/>
                    <a:gd name="connsiteX7" fmla="*/ 733425 w 1304132"/>
                    <a:gd name="connsiteY7" fmla="*/ 987425 h 1381158"/>
                    <a:gd name="connsiteX8" fmla="*/ 796925 w 1304132"/>
                    <a:gd name="connsiteY8" fmla="*/ 530225 h 1381158"/>
                    <a:gd name="connsiteX9" fmla="*/ 1006475 w 1304132"/>
                    <a:gd name="connsiteY9" fmla="*/ 196850 h 1381158"/>
                    <a:gd name="connsiteX10" fmla="*/ 1295400 w 1304132"/>
                    <a:gd name="connsiteY10" fmla="*/ 0 h 1381158"/>
                    <a:gd name="connsiteX0" fmla="*/ 0 w 1317976"/>
                    <a:gd name="connsiteY0" fmla="*/ 1317523 h 1396931"/>
                    <a:gd name="connsiteX1" fmla="*/ 254000 w 1317976"/>
                    <a:gd name="connsiteY1" fmla="*/ 917473 h 1396931"/>
                    <a:gd name="connsiteX2" fmla="*/ 644525 w 1317976"/>
                    <a:gd name="connsiteY2" fmla="*/ 660298 h 1396931"/>
                    <a:gd name="connsiteX3" fmla="*/ 1006475 w 1317976"/>
                    <a:gd name="connsiteY3" fmla="*/ 812698 h 1396931"/>
                    <a:gd name="connsiteX4" fmla="*/ 1301750 w 1317976"/>
                    <a:gd name="connsiteY4" fmla="*/ 1139723 h 1396931"/>
                    <a:gd name="connsiteX5" fmla="*/ 1247775 w 1317976"/>
                    <a:gd name="connsiteY5" fmla="*/ 1327048 h 1396931"/>
                    <a:gd name="connsiteX6" fmla="*/ 1069975 w 1317976"/>
                    <a:gd name="connsiteY6" fmla="*/ 1396898 h 1396931"/>
                    <a:gd name="connsiteX7" fmla="*/ 733425 w 1317976"/>
                    <a:gd name="connsiteY7" fmla="*/ 1003198 h 1396931"/>
                    <a:gd name="connsiteX8" fmla="*/ 796925 w 1317976"/>
                    <a:gd name="connsiteY8" fmla="*/ 545998 h 1396931"/>
                    <a:gd name="connsiteX9" fmla="*/ 1006475 w 1317976"/>
                    <a:gd name="connsiteY9" fmla="*/ 212623 h 1396931"/>
                    <a:gd name="connsiteX10" fmla="*/ 1295400 w 1317976"/>
                    <a:gd name="connsiteY10" fmla="*/ 15773 h 1396931"/>
                    <a:gd name="connsiteX11" fmla="*/ 1299368 w 1317976"/>
                    <a:gd name="connsiteY11" fmla="*/ 11804 h 1396931"/>
                    <a:gd name="connsiteX0" fmla="*/ 0 w 1689893"/>
                    <a:gd name="connsiteY0" fmla="*/ 1308143 h 1387551"/>
                    <a:gd name="connsiteX1" fmla="*/ 254000 w 1689893"/>
                    <a:gd name="connsiteY1" fmla="*/ 908093 h 1387551"/>
                    <a:gd name="connsiteX2" fmla="*/ 644525 w 1689893"/>
                    <a:gd name="connsiteY2" fmla="*/ 650918 h 1387551"/>
                    <a:gd name="connsiteX3" fmla="*/ 1006475 w 1689893"/>
                    <a:gd name="connsiteY3" fmla="*/ 803318 h 1387551"/>
                    <a:gd name="connsiteX4" fmla="*/ 1301750 w 1689893"/>
                    <a:gd name="connsiteY4" fmla="*/ 1130343 h 1387551"/>
                    <a:gd name="connsiteX5" fmla="*/ 1247775 w 1689893"/>
                    <a:gd name="connsiteY5" fmla="*/ 1317668 h 1387551"/>
                    <a:gd name="connsiteX6" fmla="*/ 1069975 w 1689893"/>
                    <a:gd name="connsiteY6" fmla="*/ 1387518 h 1387551"/>
                    <a:gd name="connsiteX7" fmla="*/ 733425 w 1689893"/>
                    <a:gd name="connsiteY7" fmla="*/ 993818 h 1387551"/>
                    <a:gd name="connsiteX8" fmla="*/ 796925 w 1689893"/>
                    <a:gd name="connsiteY8" fmla="*/ 536618 h 1387551"/>
                    <a:gd name="connsiteX9" fmla="*/ 1006475 w 1689893"/>
                    <a:gd name="connsiteY9" fmla="*/ 203243 h 1387551"/>
                    <a:gd name="connsiteX10" fmla="*/ 1295400 w 1689893"/>
                    <a:gd name="connsiteY10" fmla="*/ 6393 h 1387551"/>
                    <a:gd name="connsiteX11" fmla="*/ 1689893 w 1689893"/>
                    <a:gd name="connsiteY11" fmla="*/ 81005 h 1387551"/>
                    <a:gd name="connsiteX0" fmla="*/ 0 w 1701799"/>
                    <a:gd name="connsiteY0" fmla="*/ 1307814 h 1387222"/>
                    <a:gd name="connsiteX1" fmla="*/ 254000 w 1701799"/>
                    <a:gd name="connsiteY1" fmla="*/ 907764 h 1387222"/>
                    <a:gd name="connsiteX2" fmla="*/ 644525 w 1701799"/>
                    <a:gd name="connsiteY2" fmla="*/ 650589 h 1387222"/>
                    <a:gd name="connsiteX3" fmla="*/ 1006475 w 1701799"/>
                    <a:gd name="connsiteY3" fmla="*/ 802989 h 1387222"/>
                    <a:gd name="connsiteX4" fmla="*/ 1301750 w 1701799"/>
                    <a:gd name="connsiteY4" fmla="*/ 1130014 h 1387222"/>
                    <a:gd name="connsiteX5" fmla="*/ 1247775 w 1701799"/>
                    <a:gd name="connsiteY5" fmla="*/ 1317339 h 1387222"/>
                    <a:gd name="connsiteX6" fmla="*/ 1069975 w 1701799"/>
                    <a:gd name="connsiteY6" fmla="*/ 1387189 h 1387222"/>
                    <a:gd name="connsiteX7" fmla="*/ 733425 w 1701799"/>
                    <a:gd name="connsiteY7" fmla="*/ 993489 h 1387222"/>
                    <a:gd name="connsiteX8" fmla="*/ 796925 w 1701799"/>
                    <a:gd name="connsiteY8" fmla="*/ 536289 h 1387222"/>
                    <a:gd name="connsiteX9" fmla="*/ 1006475 w 1701799"/>
                    <a:gd name="connsiteY9" fmla="*/ 202914 h 1387222"/>
                    <a:gd name="connsiteX10" fmla="*/ 1295400 w 1701799"/>
                    <a:gd name="connsiteY10" fmla="*/ 6064 h 1387222"/>
                    <a:gd name="connsiteX11" fmla="*/ 1701799 w 1701799"/>
                    <a:gd name="connsiteY11" fmla="*/ 87820 h 1387222"/>
                    <a:gd name="connsiteX0" fmla="*/ 0 w 1701799"/>
                    <a:gd name="connsiteY0" fmla="*/ 1309957 h 1389365"/>
                    <a:gd name="connsiteX1" fmla="*/ 254000 w 1701799"/>
                    <a:gd name="connsiteY1" fmla="*/ 909907 h 1389365"/>
                    <a:gd name="connsiteX2" fmla="*/ 644525 w 1701799"/>
                    <a:gd name="connsiteY2" fmla="*/ 652732 h 1389365"/>
                    <a:gd name="connsiteX3" fmla="*/ 1006475 w 1701799"/>
                    <a:gd name="connsiteY3" fmla="*/ 805132 h 1389365"/>
                    <a:gd name="connsiteX4" fmla="*/ 1301750 w 1701799"/>
                    <a:gd name="connsiteY4" fmla="*/ 1132157 h 1389365"/>
                    <a:gd name="connsiteX5" fmla="*/ 1247775 w 1701799"/>
                    <a:gd name="connsiteY5" fmla="*/ 1319482 h 1389365"/>
                    <a:gd name="connsiteX6" fmla="*/ 1069975 w 1701799"/>
                    <a:gd name="connsiteY6" fmla="*/ 1389332 h 1389365"/>
                    <a:gd name="connsiteX7" fmla="*/ 733425 w 1701799"/>
                    <a:gd name="connsiteY7" fmla="*/ 995632 h 1389365"/>
                    <a:gd name="connsiteX8" fmla="*/ 796925 w 1701799"/>
                    <a:gd name="connsiteY8" fmla="*/ 538432 h 1389365"/>
                    <a:gd name="connsiteX9" fmla="*/ 1006475 w 1701799"/>
                    <a:gd name="connsiteY9" fmla="*/ 205057 h 1389365"/>
                    <a:gd name="connsiteX10" fmla="*/ 1295400 w 1701799"/>
                    <a:gd name="connsiteY10" fmla="*/ 8207 h 1389365"/>
                    <a:gd name="connsiteX11" fmla="*/ 1537493 w 1701799"/>
                    <a:gd name="connsiteY11" fmla="*/ 42338 h 1389365"/>
                    <a:gd name="connsiteX12" fmla="*/ 1701799 w 1701799"/>
                    <a:gd name="connsiteY12" fmla="*/ 89963 h 1389365"/>
                    <a:gd name="connsiteX0" fmla="*/ 0 w 1997074"/>
                    <a:gd name="connsiteY0" fmla="*/ 1309957 h 1389365"/>
                    <a:gd name="connsiteX1" fmla="*/ 254000 w 1997074"/>
                    <a:gd name="connsiteY1" fmla="*/ 909907 h 1389365"/>
                    <a:gd name="connsiteX2" fmla="*/ 644525 w 1997074"/>
                    <a:gd name="connsiteY2" fmla="*/ 652732 h 1389365"/>
                    <a:gd name="connsiteX3" fmla="*/ 1006475 w 1997074"/>
                    <a:gd name="connsiteY3" fmla="*/ 805132 h 1389365"/>
                    <a:gd name="connsiteX4" fmla="*/ 1301750 w 1997074"/>
                    <a:gd name="connsiteY4" fmla="*/ 1132157 h 1389365"/>
                    <a:gd name="connsiteX5" fmla="*/ 1247775 w 1997074"/>
                    <a:gd name="connsiteY5" fmla="*/ 1319482 h 1389365"/>
                    <a:gd name="connsiteX6" fmla="*/ 1069975 w 1997074"/>
                    <a:gd name="connsiteY6" fmla="*/ 1389332 h 1389365"/>
                    <a:gd name="connsiteX7" fmla="*/ 733425 w 1997074"/>
                    <a:gd name="connsiteY7" fmla="*/ 995632 h 1389365"/>
                    <a:gd name="connsiteX8" fmla="*/ 796925 w 1997074"/>
                    <a:gd name="connsiteY8" fmla="*/ 538432 h 1389365"/>
                    <a:gd name="connsiteX9" fmla="*/ 1006475 w 1997074"/>
                    <a:gd name="connsiteY9" fmla="*/ 205057 h 1389365"/>
                    <a:gd name="connsiteX10" fmla="*/ 1295400 w 1997074"/>
                    <a:gd name="connsiteY10" fmla="*/ 8207 h 1389365"/>
                    <a:gd name="connsiteX11" fmla="*/ 1537493 w 1997074"/>
                    <a:gd name="connsiteY11" fmla="*/ 42338 h 1389365"/>
                    <a:gd name="connsiteX12" fmla="*/ 1997074 w 1997074"/>
                    <a:gd name="connsiteY12" fmla="*/ 487632 h 1389365"/>
                    <a:gd name="connsiteX0" fmla="*/ 0 w 1997074"/>
                    <a:gd name="connsiteY0" fmla="*/ 1309957 h 1389365"/>
                    <a:gd name="connsiteX1" fmla="*/ 254000 w 1997074"/>
                    <a:gd name="connsiteY1" fmla="*/ 909907 h 1389365"/>
                    <a:gd name="connsiteX2" fmla="*/ 644525 w 1997074"/>
                    <a:gd name="connsiteY2" fmla="*/ 652732 h 1389365"/>
                    <a:gd name="connsiteX3" fmla="*/ 1006475 w 1997074"/>
                    <a:gd name="connsiteY3" fmla="*/ 805132 h 1389365"/>
                    <a:gd name="connsiteX4" fmla="*/ 1301750 w 1997074"/>
                    <a:gd name="connsiteY4" fmla="*/ 1132157 h 1389365"/>
                    <a:gd name="connsiteX5" fmla="*/ 1247775 w 1997074"/>
                    <a:gd name="connsiteY5" fmla="*/ 1319482 h 1389365"/>
                    <a:gd name="connsiteX6" fmla="*/ 1069975 w 1997074"/>
                    <a:gd name="connsiteY6" fmla="*/ 1389332 h 1389365"/>
                    <a:gd name="connsiteX7" fmla="*/ 733425 w 1997074"/>
                    <a:gd name="connsiteY7" fmla="*/ 995632 h 1389365"/>
                    <a:gd name="connsiteX8" fmla="*/ 796925 w 1997074"/>
                    <a:gd name="connsiteY8" fmla="*/ 538432 h 1389365"/>
                    <a:gd name="connsiteX9" fmla="*/ 1006475 w 1997074"/>
                    <a:gd name="connsiteY9" fmla="*/ 205057 h 1389365"/>
                    <a:gd name="connsiteX10" fmla="*/ 1295400 w 1997074"/>
                    <a:gd name="connsiteY10" fmla="*/ 8207 h 1389365"/>
                    <a:gd name="connsiteX11" fmla="*/ 1537493 w 1997074"/>
                    <a:gd name="connsiteY11" fmla="*/ 42338 h 1389365"/>
                    <a:gd name="connsiteX12" fmla="*/ 1997074 w 1997074"/>
                    <a:gd name="connsiteY12" fmla="*/ 487632 h 1389365"/>
                    <a:gd name="connsiteX0" fmla="*/ 0 w 1975643"/>
                    <a:gd name="connsiteY0" fmla="*/ 1309957 h 1389365"/>
                    <a:gd name="connsiteX1" fmla="*/ 254000 w 1975643"/>
                    <a:gd name="connsiteY1" fmla="*/ 909907 h 1389365"/>
                    <a:gd name="connsiteX2" fmla="*/ 644525 w 1975643"/>
                    <a:gd name="connsiteY2" fmla="*/ 652732 h 1389365"/>
                    <a:gd name="connsiteX3" fmla="*/ 1006475 w 1975643"/>
                    <a:gd name="connsiteY3" fmla="*/ 805132 h 1389365"/>
                    <a:gd name="connsiteX4" fmla="*/ 1301750 w 1975643"/>
                    <a:gd name="connsiteY4" fmla="*/ 1132157 h 1389365"/>
                    <a:gd name="connsiteX5" fmla="*/ 1247775 w 1975643"/>
                    <a:gd name="connsiteY5" fmla="*/ 1319482 h 1389365"/>
                    <a:gd name="connsiteX6" fmla="*/ 1069975 w 1975643"/>
                    <a:gd name="connsiteY6" fmla="*/ 1389332 h 1389365"/>
                    <a:gd name="connsiteX7" fmla="*/ 733425 w 1975643"/>
                    <a:gd name="connsiteY7" fmla="*/ 995632 h 1389365"/>
                    <a:gd name="connsiteX8" fmla="*/ 796925 w 1975643"/>
                    <a:gd name="connsiteY8" fmla="*/ 538432 h 1389365"/>
                    <a:gd name="connsiteX9" fmla="*/ 1006475 w 1975643"/>
                    <a:gd name="connsiteY9" fmla="*/ 205057 h 1389365"/>
                    <a:gd name="connsiteX10" fmla="*/ 1295400 w 1975643"/>
                    <a:gd name="connsiteY10" fmla="*/ 8207 h 1389365"/>
                    <a:gd name="connsiteX11" fmla="*/ 1537493 w 1975643"/>
                    <a:gd name="connsiteY11" fmla="*/ 42338 h 1389365"/>
                    <a:gd name="connsiteX12" fmla="*/ 1975643 w 1975643"/>
                    <a:gd name="connsiteY12" fmla="*/ 480488 h 1389365"/>
                    <a:gd name="connsiteX0" fmla="*/ 0 w 1984459"/>
                    <a:gd name="connsiteY0" fmla="*/ 1323949 h 1403357"/>
                    <a:gd name="connsiteX1" fmla="*/ 254000 w 1984459"/>
                    <a:gd name="connsiteY1" fmla="*/ 923899 h 1403357"/>
                    <a:gd name="connsiteX2" fmla="*/ 644525 w 1984459"/>
                    <a:gd name="connsiteY2" fmla="*/ 666724 h 1403357"/>
                    <a:gd name="connsiteX3" fmla="*/ 1006475 w 1984459"/>
                    <a:gd name="connsiteY3" fmla="*/ 819124 h 1403357"/>
                    <a:gd name="connsiteX4" fmla="*/ 1301750 w 1984459"/>
                    <a:gd name="connsiteY4" fmla="*/ 1146149 h 1403357"/>
                    <a:gd name="connsiteX5" fmla="*/ 1247775 w 1984459"/>
                    <a:gd name="connsiteY5" fmla="*/ 1333474 h 1403357"/>
                    <a:gd name="connsiteX6" fmla="*/ 1069975 w 1984459"/>
                    <a:gd name="connsiteY6" fmla="*/ 1403324 h 1403357"/>
                    <a:gd name="connsiteX7" fmla="*/ 733425 w 1984459"/>
                    <a:gd name="connsiteY7" fmla="*/ 1009624 h 1403357"/>
                    <a:gd name="connsiteX8" fmla="*/ 796925 w 1984459"/>
                    <a:gd name="connsiteY8" fmla="*/ 552424 h 1403357"/>
                    <a:gd name="connsiteX9" fmla="*/ 1006475 w 1984459"/>
                    <a:gd name="connsiteY9" fmla="*/ 219049 h 1403357"/>
                    <a:gd name="connsiteX10" fmla="*/ 1295400 w 1984459"/>
                    <a:gd name="connsiteY10" fmla="*/ 22199 h 1403357"/>
                    <a:gd name="connsiteX11" fmla="*/ 1537493 w 1984459"/>
                    <a:gd name="connsiteY11" fmla="*/ 56330 h 1403357"/>
                    <a:gd name="connsiteX12" fmla="*/ 1942305 w 1984459"/>
                    <a:gd name="connsiteY12" fmla="*/ 482575 h 1403357"/>
                    <a:gd name="connsiteX13" fmla="*/ 1975643 w 1984459"/>
                    <a:gd name="connsiteY13" fmla="*/ 494480 h 1403357"/>
                    <a:gd name="connsiteX0" fmla="*/ 0 w 1978533"/>
                    <a:gd name="connsiteY0" fmla="*/ 1323949 h 1403357"/>
                    <a:gd name="connsiteX1" fmla="*/ 254000 w 1978533"/>
                    <a:gd name="connsiteY1" fmla="*/ 923899 h 1403357"/>
                    <a:gd name="connsiteX2" fmla="*/ 644525 w 1978533"/>
                    <a:gd name="connsiteY2" fmla="*/ 666724 h 1403357"/>
                    <a:gd name="connsiteX3" fmla="*/ 1006475 w 1978533"/>
                    <a:gd name="connsiteY3" fmla="*/ 819124 h 1403357"/>
                    <a:gd name="connsiteX4" fmla="*/ 1301750 w 1978533"/>
                    <a:gd name="connsiteY4" fmla="*/ 1146149 h 1403357"/>
                    <a:gd name="connsiteX5" fmla="*/ 1247775 w 1978533"/>
                    <a:gd name="connsiteY5" fmla="*/ 1333474 h 1403357"/>
                    <a:gd name="connsiteX6" fmla="*/ 1069975 w 1978533"/>
                    <a:gd name="connsiteY6" fmla="*/ 1403324 h 1403357"/>
                    <a:gd name="connsiteX7" fmla="*/ 733425 w 1978533"/>
                    <a:gd name="connsiteY7" fmla="*/ 1009624 h 1403357"/>
                    <a:gd name="connsiteX8" fmla="*/ 796925 w 1978533"/>
                    <a:gd name="connsiteY8" fmla="*/ 552424 h 1403357"/>
                    <a:gd name="connsiteX9" fmla="*/ 1006475 w 1978533"/>
                    <a:gd name="connsiteY9" fmla="*/ 219049 h 1403357"/>
                    <a:gd name="connsiteX10" fmla="*/ 1295400 w 1978533"/>
                    <a:gd name="connsiteY10" fmla="*/ 22199 h 1403357"/>
                    <a:gd name="connsiteX11" fmla="*/ 1537493 w 1978533"/>
                    <a:gd name="connsiteY11" fmla="*/ 56330 h 1403357"/>
                    <a:gd name="connsiteX12" fmla="*/ 1930398 w 1978533"/>
                    <a:gd name="connsiteY12" fmla="*/ 577825 h 1403357"/>
                    <a:gd name="connsiteX13" fmla="*/ 1975643 w 1978533"/>
                    <a:gd name="connsiteY13" fmla="*/ 494480 h 1403357"/>
                    <a:gd name="connsiteX0" fmla="*/ 0 w 2156618"/>
                    <a:gd name="connsiteY0" fmla="*/ 1323949 h 1403357"/>
                    <a:gd name="connsiteX1" fmla="*/ 254000 w 2156618"/>
                    <a:gd name="connsiteY1" fmla="*/ 923899 h 1403357"/>
                    <a:gd name="connsiteX2" fmla="*/ 644525 w 2156618"/>
                    <a:gd name="connsiteY2" fmla="*/ 666724 h 1403357"/>
                    <a:gd name="connsiteX3" fmla="*/ 1006475 w 2156618"/>
                    <a:gd name="connsiteY3" fmla="*/ 819124 h 1403357"/>
                    <a:gd name="connsiteX4" fmla="*/ 1301750 w 2156618"/>
                    <a:gd name="connsiteY4" fmla="*/ 1146149 h 1403357"/>
                    <a:gd name="connsiteX5" fmla="*/ 1247775 w 2156618"/>
                    <a:gd name="connsiteY5" fmla="*/ 1333474 h 1403357"/>
                    <a:gd name="connsiteX6" fmla="*/ 1069975 w 2156618"/>
                    <a:gd name="connsiteY6" fmla="*/ 1403324 h 1403357"/>
                    <a:gd name="connsiteX7" fmla="*/ 733425 w 2156618"/>
                    <a:gd name="connsiteY7" fmla="*/ 1009624 h 1403357"/>
                    <a:gd name="connsiteX8" fmla="*/ 796925 w 2156618"/>
                    <a:gd name="connsiteY8" fmla="*/ 552424 h 1403357"/>
                    <a:gd name="connsiteX9" fmla="*/ 1006475 w 2156618"/>
                    <a:gd name="connsiteY9" fmla="*/ 219049 h 1403357"/>
                    <a:gd name="connsiteX10" fmla="*/ 1295400 w 2156618"/>
                    <a:gd name="connsiteY10" fmla="*/ 22199 h 1403357"/>
                    <a:gd name="connsiteX11" fmla="*/ 1537493 w 2156618"/>
                    <a:gd name="connsiteY11" fmla="*/ 56330 h 1403357"/>
                    <a:gd name="connsiteX12" fmla="*/ 1930398 w 2156618"/>
                    <a:gd name="connsiteY12" fmla="*/ 577825 h 1403357"/>
                    <a:gd name="connsiteX13" fmla="*/ 2156618 w 2156618"/>
                    <a:gd name="connsiteY13" fmla="*/ 537343 h 1403357"/>
                    <a:gd name="connsiteX0" fmla="*/ 0 w 2174808"/>
                    <a:gd name="connsiteY0" fmla="*/ 1323949 h 1403357"/>
                    <a:gd name="connsiteX1" fmla="*/ 254000 w 2174808"/>
                    <a:gd name="connsiteY1" fmla="*/ 923899 h 1403357"/>
                    <a:gd name="connsiteX2" fmla="*/ 644525 w 2174808"/>
                    <a:gd name="connsiteY2" fmla="*/ 666724 h 1403357"/>
                    <a:gd name="connsiteX3" fmla="*/ 1006475 w 2174808"/>
                    <a:gd name="connsiteY3" fmla="*/ 819124 h 1403357"/>
                    <a:gd name="connsiteX4" fmla="*/ 1301750 w 2174808"/>
                    <a:gd name="connsiteY4" fmla="*/ 1146149 h 1403357"/>
                    <a:gd name="connsiteX5" fmla="*/ 1247775 w 2174808"/>
                    <a:gd name="connsiteY5" fmla="*/ 1333474 h 1403357"/>
                    <a:gd name="connsiteX6" fmla="*/ 1069975 w 2174808"/>
                    <a:gd name="connsiteY6" fmla="*/ 1403324 h 1403357"/>
                    <a:gd name="connsiteX7" fmla="*/ 733425 w 2174808"/>
                    <a:gd name="connsiteY7" fmla="*/ 1009624 h 1403357"/>
                    <a:gd name="connsiteX8" fmla="*/ 796925 w 2174808"/>
                    <a:gd name="connsiteY8" fmla="*/ 552424 h 1403357"/>
                    <a:gd name="connsiteX9" fmla="*/ 1006475 w 2174808"/>
                    <a:gd name="connsiteY9" fmla="*/ 219049 h 1403357"/>
                    <a:gd name="connsiteX10" fmla="*/ 1295400 w 2174808"/>
                    <a:gd name="connsiteY10" fmla="*/ 22199 h 1403357"/>
                    <a:gd name="connsiteX11" fmla="*/ 1537493 w 2174808"/>
                    <a:gd name="connsiteY11" fmla="*/ 56330 h 1403357"/>
                    <a:gd name="connsiteX12" fmla="*/ 1930398 w 2174808"/>
                    <a:gd name="connsiteY12" fmla="*/ 577825 h 1403357"/>
                    <a:gd name="connsiteX13" fmla="*/ 2156618 w 2174808"/>
                    <a:gd name="connsiteY13" fmla="*/ 537343 h 1403357"/>
                    <a:gd name="connsiteX14" fmla="*/ 2161379 w 2174808"/>
                    <a:gd name="connsiteY14" fmla="*/ 539725 h 1403357"/>
                    <a:gd name="connsiteX0" fmla="*/ 0 w 2174808"/>
                    <a:gd name="connsiteY0" fmla="*/ 1323949 h 1403357"/>
                    <a:gd name="connsiteX1" fmla="*/ 254000 w 2174808"/>
                    <a:gd name="connsiteY1" fmla="*/ 923899 h 1403357"/>
                    <a:gd name="connsiteX2" fmla="*/ 644525 w 2174808"/>
                    <a:gd name="connsiteY2" fmla="*/ 666724 h 1403357"/>
                    <a:gd name="connsiteX3" fmla="*/ 1006475 w 2174808"/>
                    <a:gd name="connsiteY3" fmla="*/ 819124 h 1403357"/>
                    <a:gd name="connsiteX4" fmla="*/ 1301750 w 2174808"/>
                    <a:gd name="connsiteY4" fmla="*/ 1146149 h 1403357"/>
                    <a:gd name="connsiteX5" fmla="*/ 1247775 w 2174808"/>
                    <a:gd name="connsiteY5" fmla="*/ 1333474 h 1403357"/>
                    <a:gd name="connsiteX6" fmla="*/ 1069975 w 2174808"/>
                    <a:gd name="connsiteY6" fmla="*/ 1403324 h 1403357"/>
                    <a:gd name="connsiteX7" fmla="*/ 733425 w 2174808"/>
                    <a:gd name="connsiteY7" fmla="*/ 1009624 h 1403357"/>
                    <a:gd name="connsiteX8" fmla="*/ 796925 w 2174808"/>
                    <a:gd name="connsiteY8" fmla="*/ 552424 h 1403357"/>
                    <a:gd name="connsiteX9" fmla="*/ 1006475 w 2174808"/>
                    <a:gd name="connsiteY9" fmla="*/ 219049 h 1403357"/>
                    <a:gd name="connsiteX10" fmla="*/ 1295400 w 2174808"/>
                    <a:gd name="connsiteY10" fmla="*/ 22199 h 1403357"/>
                    <a:gd name="connsiteX11" fmla="*/ 1537493 w 2174808"/>
                    <a:gd name="connsiteY11" fmla="*/ 56330 h 1403357"/>
                    <a:gd name="connsiteX12" fmla="*/ 1930398 w 2174808"/>
                    <a:gd name="connsiteY12" fmla="*/ 577825 h 1403357"/>
                    <a:gd name="connsiteX13" fmla="*/ 2156618 w 2174808"/>
                    <a:gd name="connsiteY13" fmla="*/ 537343 h 1403357"/>
                    <a:gd name="connsiteX14" fmla="*/ 2161379 w 2174808"/>
                    <a:gd name="connsiteY14" fmla="*/ 539725 h 1403357"/>
                    <a:gd name="connsiteX15" fmla="*/ 2166142 w 2174808"/>
                    <a:gd name="connsiteY15" fmla="*/ 542106 h 1403357"/>
                    <a:gd name="connsiteX0" fmla="*/ 0 w 2180429"/>
                    <a:gd name="connsiteY0" fmla="*/ 1323949 h 1403357"/>
                    <a:gd name="connsiteX1" fmla="*/ 254000 w 2180429"/>
                    <a:gd name="connsiteY1" fmla="*/ 923899 h 1403357"/>
                    <a:gd name="connsiteX2" fmla="*/ 644525 w 2180429"/>
                    <a:gd name="connsiteY2" fmla="*/ 666724 h 1403357"/>
                    <a:gd name="connsiteX3" fmla="*/ 1006475 w 2180429"/>
                    <a:gd name="connsiteY3" fmla="*/ 819124 h 1403357"/>
                    <a:gd name="connsiteX4" fmla="*/ 1301750 w 2180429"/>
                    <a:gd name="connsiteY4" fmla="*/ 1146149 h 1403357"/>
                    <a:gd name="connsiteX5" fmla="*/ 1247775 w 2180429"/>
                    <a:gd name="connsiteY5" fmla="*/ 1333474 h 1403357"/>
                    <a:gd name="connsiteX6" fmla="*/ 1069975 w 2180429"/>
                    <a:gd name="connsiteY6" fmla="*/ 1403324 h 1403357"/>
                    <a:gd name="connsiteX7" fmla="*/ 733425 w 2180429"/>
                    <a:gd name="connsiteY7" fmla="*/ 1009624 h 1403357"/>
                    <a:gd name="connsiteX8" fmla="*/ 796925 w 2180429"/>
                    <a:gd name="connsiteY8" fmla="*/ 552424 h 1403357"/>
                    <a:gd name="connsiteX9" fmla="*/ 1006475 w 2180429"/>
                    <a:gd name="connsiteY9" fmla="*/ 219049 h 1403357"/>
                    <a:gd name="connsiteX10" fmla="*/ 1295400 w 2180429"/>
                    <a:gd name="connsiteY10" fmla="*/ 22199 h 1403357"/>
                    <a:gd name="connsiteX11" fmla="*/ 1537493 w 2180429"/>
                    <a:gd name="connsiteY11" fmla="*/ 56330 h 1403357"/>
                    <a:gd name="connsiteX12" fmla="*/ 1930398 w 2180429"/>
                    <a:gd name="connsiteY12" fmla="*/ 577825 h 1403357"/>
                    <a:gd name="connsiteX13" fmla="*/ 2156618 w 2180429"/>
                    <a:gd name="connsiteY13" fmla="*/ 537343 h 1403357"/>
                    <a:gd name="connsiteX14" fmla="*/ 2161379 w 2180429"/>
                    <a:gd name="connsiteY14" fmla="*/ 539725 h 1403357"/>
                    <a:gd name="connsiteX15" fmla="*/ 2166142 w 2180429"/>
                    <a:gd name="connsiteY15" fmla="*/ 542106 h 1403357"/>
                    <a:gd name="connsiteX16" fmla="*/ 2180429 w 2180429"/>
                    <a:gd name="connsiteY16" fmla="*/ 546869 h 1403357"/>
                    <a:gd name="connsiteX0" fmla="*/ 0 w 2180720"/>
                    <a:gd name="connsiteY0" fmla="*/ 1323949 h 1403357"/>
                    <a:gd name="connsiteX1" fmla="*/ 254000 w 2180720"/>
                    <a:gd name="connsiteY1" fmla="*/ 923899 h 1403357"/>
                    <a:gd name="connsiteX2" fmla="*/ 644525 w 2180720"/>
                    <a:gd name="connsiteY2" fmla="*/ 666724 h 1403357"/>
                    <a:gd name="connsiteX3" fmla="*/ 1006475 w 2180720"/>
                    <a:gd name="connsiteY3" fmla="*/ 819124 h 1403357"/>
                    <a:gd name="connsiteX4" fmla="*/ 1301750 w 2180720"/>
                    <a:gd name="connsiteY4" fmla="*/ 1146149 h 1403357"/>
                    <a:gd name="connsiteX5" fmla="*/ 1247775 w 2180720"/>
                    <a:gd name="connsiteY5" fmla="*/ 1333474 h 1403357"/>
                    <a:gd name="connsiteX6" fmla="*/ 1069975 w 2180720"/>
                    <a:gd name="connsiteY6" fmla="*/ 1403324 h 1403357"/>
                    <a:gd name="connsiteX7" fmla="*/ 733425 w 2180720"/>
                    <a:gd name="connsiteY7" fmla="*/ 1009624 h 1403357"/>
                    <a:gd name="connsiteX8" fmla="*/ 796925 w 2180720"/>
                    <a:gd name="connsiteY8" fmla="*/ 552424 h 1403357"/>
                    <a:gd name="connsiteX9" fmla="*/ 1006475 w 2180720"/>
                    <a:gd name="connsiteY9" fmla="*/ 219049 h 1403357"/>
                    <a:gd name="connsiteX10" fmla="*/ 1295400 w 2180720"/>
                    <a:gd name="connsiteY10" fmla="*/ 22199 h 1403357"/>
                    <a:gd name="connsiteX11" fmla="*/ 1537493 w 2180720"/>
                    <a:gd name="connsiteY11" fmla="*/ 56330 h 1403357"/>
                    <a:gd name="connsiteX12" fmla="*/ 1930398 w 2180720"/>
                    <a:gd name="connsiteY12" fmla="*/ 577825 h 1403357"/>
                    <a:gd name="connsiteX13" fmla="*/ 2156618 w 2180720"/>
                    <a:gd name="connsiteY13" fmla="*/ 537343 h 1403357"/>
                    <a:gd name="connsiteX14" fmla="*/ 2161379 w 2180720"/>
                    <a:gd name="connsiteY14" fmla="*/ 539725 h 1403357"/>
                    <a:gd name="connsiteX15" fmla="*/ 2166142 w 2180720"/>
                    <a:gd name="connsiteY15" fmla="*/ 542106 h 1403357"/>
                    <a:gd name="connsiteX16" fmla="*/ 2180429 w 2180720"/>
                    <a:gd name="connsiteY16" fmla="*/ 546869 h 1403357"/>
                    <a:gd name="connsiteX17" fmla="*/ 2175667 w 2180720"/>
                    <a:gd name="connsiteY17" fmla="*/ 549250 h 1403357"/>
                    <a:gd name="connsiteX0" fmla="*/ 0 w 2180720"/>
                    <a:gd name="connsiteY0" fmla="*/ 1323949 h 1403357"/>
                    <a:gd name="connsiteX1" fmla="*/ 254000 w 2180720"/>
                    <a:gd name="connsiteY1" fmla="*/ 923899 h 1403357"/>
                    <a:gd name="connsiteX2" fmla="*/ 644525 w 2180720"/>
                    <a:gd name="connsiteY2" fmla="*/ 666724 h 1403357"/>
                    <a:gd name="connsiteX3" fmla="*/ 1006475 w 2180720"/>
                    <a:gd name="connsiteY3" fmla="*/ 819124 h 1403357"/>
                    <a:gd name="connsiteX4" fmla="*/ 1301750 w 2180720"/>
                    <a:gd name="connsiteY4" fmla="*/ 1146149 h 1403357"/>
                    <a:gd name="connsiteX5" fmla="*/ 1247775 w 2180720"/>
                    <a:gd name="connsiteY5" fmla="*/ 1333474 h 1403357"/>
                    <a:gd name="connsiteX6" fmla="*/ 1069975 w 2180720"/>
                    <a:gd name="connsiteY6" fmla="*/ 1403324 h 1403357"/>
                    <a:gd name="connsiteX7" fmla="*/ 733425 w 2180720"/>
                    <a:gd name="connsiteY7" fmla="*/ 1009624 h 1403357"/>
                    <a:gd name="connsiteX8" fmla="*/ 796925 w 2180720"/>
                    <a:gd name="connsiteY8" fmla="*/ 552424 h 1403357"/>
                    <a:gd name="connsiteX9" fmla="*/ 1006475 w 2180720"/>
                    <a:gd name="connsiteY9" fmla="*/ 219049 h 1403357"/>
                    <a:gd name="connsiteX10" fmla="*/ 1295400 w 2180720"/>
                    <a:gd name="connsiteY10" fmla="*/ 22199 h 1403357"/>
                    <a:gd name="connsiteX11" fmla="*/ 1537493 w 2180720"/>
                    <a:gd name="connsiteY11" fmla="*/ 56330 h 1403357"/>
                    <a:gd name="connsiteX12" fmla="*/ 1930398 w 2180720"/>
                    <a:gd name="connsiteY12" fmla="*/ 577825 h 1403357"/>
                    <a:gd name="connsiteX13" fmla="*/ 2156618 w 2180720"/>
                    <a:gd name="connsiteY13" fmla="*/ 537343 h 1403357"/>
                    <a:gd name="connsiteX14" fmla="*/ 2161379 w 2180720"/>
                    <a:gd name="connsiteY14" fmla="*/ 539725 h 1403357"/>
                    <a:gd name="connsiteX15" fmla="*/ 2166142 w 2180720"/>
                    <a:gd name="connsiteY15" fmla="*/ 542106 h 1403357"/>
                    <a:gd name="connsiteX16" fmla="*/ 2180429 w 2180720"/>
                    <a:gd name="connsiteY16" fmla="*/ 546869 h 1403357"/>
                    <a:gd name="connsiteX17" fmla="*/ 2175667 w 2180720"/>
                    <a:gd name="connsiteY17" fmla="*/ 549250 h 1403357"/>
                    <a:gd name="connsiteX18" fmla="*/ 2166141 w 2180720"/>
                    <a:gd name="connsiteY18" fmla="*/ 546869 h 1403357"/>
                    <a:gd name="connsiteX0" fmla="*/ 0 w 3006726"/>
                    <a:gd name="connsiteY0" fmla="*/ 1558130 h 1637538"/>
                    <a:gd name="connsiteX1" fmla="*/ 254000 w 3006726"/>
                    <a:gd name="connsiteY1" fmla="*/ 1158080 h 1637538"/>
                    <a:gd name="connsiteX2" fmla="*/ 644525 w 3006726"/>
                    <a:gd name="connsiteY2" fmla="*/ 900905 h 1637538"/>
                    <a:gd name="connsiteX3" fmla="*/ 1006475 w 3006726"/>
                    <a:gd name="connsiteY3" fmla="*/ 1053305 h 1637538"/>
                    <a:gd name="connsiteX4" fmla="*/ 1301750 w 3006726"/>
                    <a:gd name="connsiteY4" fmla="*/ 1380330 h 1637538"/>
                    <a:gd name="connsiteX5" fmla="*/ 1247775 w 3006726"/>
                    <a:gd name="connsiteY5" fmla="*/ 1567655 h 1637538"/>
                    <a:gd name="connsiteX6" fmla="*/ 1069975 w 3006726"/>
                    <a:gd name="connsiteY6" fmla="*/ 1637505 h 1637538"/>
                    <a:gd name="connsiteX7" fmla="*/ 733425 w 3006726"/>
                    <a:gd name="connsiteY7" fmla="*/ 1243805 h 1637538"/>
                    <a:gd name="connsiteX8" fmla="*/ 796925 w 3006726"/>
                    <a:gd name="connsiteY8" fmla="*/ 786605 h 1637538"/>
                    <a:gd name="connsiteX9" fmla="*/ 1006475 w 3006726"/>
                    <a:gd name="connsiteY9" fmla="*/ 453230 h 1637538"/>
                    <a:gd name="connsiteX10" fmla="*/ 1295400 w 3006726"/>
                    <a:gd name="connsiteY10" fmla="*/ 256380 h 1637538"/>
                    <a:gd name="connsiteX11" fmla="*/ 1537493 w 3006726"/>
                    <a:gd name="connsiteY11" fmla="*/ 290511 h 1637538"/>
                    <a:gd name="connsiteX12" fmla="*/ 1930398 w 3006726"/>
                    <a:gd name="connsiteY12" fmla="*/ 812006 h 1637538"/>
                    <a:gd name="connsiteX13" fmla="*/ 2156618 w 3006726"/>
                    <a:gd name="connsiteY13" fmla="*/ 771524 h 1637538"/>
                    <a:gd name="connsiteX14" fmla="*/ 2161379 w 3006726"/>
                    <a:gd name="connsiteY14" fmla="*/ 773906 h 1637538"/>
                    <a:gd name="connsiteX15" fmla="*/ 2166142 w 3006726"/>
                    <a:gd name="connsiteY15" fmla="*/ 776287 h 1637538"/>
                    <a:gd name="connsiteX16" fmla="*/ 2180429 w 3006726"/>
                    <a:gd name="connsiteY16" fmla="*/ 781050 h 1637538"/>
                    <a:gd name="connsiteX17" fmla="*/ 2175667 w 3006726"/>
                    <a:gd name="connsiteY17" fmla="*/ 783431 h 1637538"/>
                    <a:gd name="connsiteX18" fmla="*/ 3006723 w 3006726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537493 w 3006732"/>
                    <a:gd name="connsiteY11" fmla="*/ 2905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161379 w 3006732"/>
                    <a:gd name="connsiteY14" fmla="*/ 773906 h 1637538"/>
                    <a:gd name="connsiteX15" fmla="*/ 2166142 w 3006732"/>
                    <a:gd name="connsiteY15" fmla="*/ 776287 h 1637538"/>
                    <a:gd name="connsiteX16" fmla="*/ 2180429 w 3006732"/>
                    <a:gd name="connsiteY16" fmla="*/ 781050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537493 w 3006732"/>
                    <a:gd name="connsiteY11" fmla="*/ 2905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161379 w 3006732"/>
                    <a:gd name="connsiteY14" fmla="*/ 773906 h 1637538"/>
                    <a:gd name="connsiteX15" fmla="*/ 2166142 w 3006732"/>
                    <a:gd name="connsiteY15" fmla="*/ 776287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537493 w 3006732"/>
                    <a:gd name="connsiteY11" fmla="*/ 2905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161379 w 3006732"/>
                    <a:gd name="connsiteY14" fmla="*/ 773906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537493 w 3006732"/>
                    <a:gd name="connsiteY11" fmla="*/ 2905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270917 w 3006732"/>
                    <a:gd name="connsiteY14" fmla="*/ 995362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270917 w 3006732"/>
                    <a:gd name="connsiteY14" fmla="*/ 995362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2156618 w 3006732"/>
                    <a:gd name="connsiteY13" fmla="*/ 771524 h 1637538"/>
                    <a:gd name="connsiteX14" fmla="*/ 2270917 w 3006732"/>
                    <a:gd name="connsiteY14" fmla="*/ 995362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1937543 w 3006732"/>
                    <a:gd name="connsiteY13" fmla="*/ 904874 h 1637538"/>
                    <a:gd name="connsiteX14" fmla="*/ 2270917 w 3006732"/>
                    <a:gd name="connsiteY14" fmla="*/ 995362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1937543 w 3006732"/>
                    <a:gd name="connsiteY13" fmla="*/ 904874 h 1637538"/>
                    <a:gd name="connsiteX14" fmla="*/ 1735135 w 3006732"/>
                    <a:gd name="connsiteY14" fmla="*/ 978693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1937543 w 3006732"/>
                    <a:gd name="connsiteY13" fmla="*/ 904874 h 1637538"/>
                    <a:gd name="connsiteX14" fmla="*/ 1735135 w 3006732"/>
                    <a:gd name="connsiteY14" fmla="*/ 978693 h 1637538"/>
                    <a:gd name="connsiteX15" fmla="*/ 1430336 w 3006732"/>
                    <a:gd name="connsiteY15" fmla="*/ 611981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1937543 w 3006732"/>
                    <a:gd name="connsiteY13" fmla="*/ 904874 h 1637538"/>
                    <a:gd name="connsiteX14" fmla="*/ 1735135 w 3006732"/>
                    <a:gd name="connsiteY14" fmla="*/ 978693 h 1637538"/>
                    <a:gd name="connsiteX15" fmla="*/ 1430336 w 3006732"/>
                    <a:gd name="connsiteY15" fmla="*/ 611981 h 1637538"/>
                    <a:gd name="connsiteX16" fmla="*/ 1477960 w 3006732"/>
                    <a:gd name="connsiteY16" fmla="*/ 11668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25"/>
                    <a:gd name="connsiteY0" fmla="*/ 1789111 h 1868519"/>
                    <a:gd name="connsiteX1" fmla="*/ 254000 w 3006725"/>
                    <a:gd name="connsiteY1" fmla="*/ 1389061 h 1868519"/>
                    <a:gd name="connsiteX2" fmla="*/ 644525 w 3006725"/>
                    <a:gd name="connsiteY2" fmla="*/ 1131886 h 1868519"/>
                    <a:gd name="connsiteX3" fmla="*/ 1006475 w 3006725"/>
                    <a:gd name="connsiteY3" fmla="*/ 1284286 h 1868519"/>
                    <a:gd name="connsiteX4" fmla="*/ 1301750 w 3006725"/>
                    <a:gd name="connsiteY4" fmla="*/ 1611311 h 1868519"/>
                    <a:gd name="connsiteX5" fmla="*/ 1247775 w 3006725"/>
                    <a:gd name="connsiteY5" fmla="*/ 1798636 h 1868519"/>
                    <a:gd name="connsiteX6" fmla="*/ 1069975 w 3006725"/>
                    <a:gd name="connsiteY6" fmla="*/ 1868486 h 1868519"/>
                    <a:gd name="connsiteX7" fmla="*/ 733425 w 3006725"/>
                    <a:gd name="connsiteY7" fmla="*/ 1474786 h 1868519"/>
                    <a:gd name="connsiteX8" fmla="*/ 796925 w 3006725"/>
                    <a:gd name="connsiteY8" fmla="*/ 1017586 h 1868519"/>
                    <a:gd name="connsiteX9" fmla="*/ 1006475 w 3006725"/>
                    <a:gd name="connsiteY9" fmla="*/ 684211 h 1868519"/>
                    <a:gd name="connsiteX10" fmla="*/ 1295400 w 3006725"/>
                    <a:gd name="connsiteY10" fmla="*/ 487361 h 1868519"/>
                    <a:gd name="connsiteX11" fmla="*/ 1718468 w 3006725"/>
                    <a:gd name="connsiteY11" fmla="*/ 597692 h 1868519"/>
                    <a:gd name="connsiteX12" fmla="*/ 1985166 w 3006725"/>
                    <a:gd name="connsiteY12" fmla="*/ 957262 h 1868519"/>
                    <a:gd name="connsiteX13" fmla="*/ 1937543 w 3006725"/>
                    <a:gd name="connsiteY13" fmla="*/ 1135855 h 1868519"/>
                    <a:gd name="connsiteX14" fmla="*/ 1735135 w 3006725"/>
                    <a:gd name="connsiteY14" fmla="*/ 1209674 h 1868519"/>
                    <a:gd name="connsiteX15" fmla="*/ 1430336 w 3006725"/>
                    <a:gd name="connsiteY15" fmla="*/ 842962 h 1868519"/>
                    <a:gd name="connsiteX16" fmla="*/ 1477960 w 3006725"/>
                    <a:gd name="connsiteY16" fmla="*/ 347662 h 1868519"/>
                    <a:gd name="connsiteX17" fmla="*/ 1680367 w 3006725"/>
                    <a:gd name="connsiteY17" fmla="*/ 0 h 1868519"/>
                    <a:gd name="connsiteX18" fmla="*/ 3006723 w 3006725"/>
                    <a:gd name="connsiteY18" fmla="*/ 230981 h 1868519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835147 w 2032800"/>
                    <a:gd name="connsiteY14" fmla="*/ 1514474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47041 w 2032800"/>
                    <a:gd name="connsiteY14" fmla="*/ 1438274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301872"/>
                    <a:gd name="connsiteY0" fmla="*/ 2020093 h 2099501"/>
                    <a:gd name="connsiteX1" fmla="*/ 254000 w 2301872"/>
                    <a:gd name="connsiteY1" fmla="*/ 1620043 h 2099501"/>
                    <a:gd name="connsiteX2" fmla="*/ 644525 w 2301872"/>
                    <a:gd name="connsiteY2" fmla="*/ 1362868 h 2099501"/>
                    <a:gd name="connsiteX3" fmla="*/ 1006475 w 2301872"/>
                    <a:gd name="connsiteY3" fmla="*/ 1515268 h 2099501"/>
                    <a:gd name="connsiteX4" fmla="*/ 1301750 w 2301872"/>
                    <a:gd name="connsiteY4" fmla="*/ 1842293 h 2099501"/>
                    <a:gd name="connsiteX5" fmla="*/ 1247775 w 2301872"/>
                    <a:gd name="connsiteY5" fmla="*/ 2029618 h 2099501"/>
                    <a:gd name="connsiteX6" fmla="*/ 1069975 w 2301872"/>
                    <a:gd name="connsiteY6" fmla="*/ 2099468 h 2099501"/>
                    <a:gd name="connsiteX7" fmla="*/ 733425 w 2301872"/>
                    <a:gd name="connsiteY7" fmla="*/ 1705768 h 2099501"/>
                    <a:gd name="connsiteX8" fmla="*/ 796925 w 2301872"/>
                    <a:gd name="connsiteY8" fmla="*/ 1248568 h 2099501"/>
                    <a:gd name="connsiteX9" fmla="*/ 1006475 w 2301872"/>
                    <a:gd name="connsiteY9" fmla="*/ 915193 h 2099501"/>
                    <a:gd name="connsiteX10" fmla="*/ 1295400 w 2301872"/>
                    <a:gd name="connsiteY10" fmla="*/ 718343 h 2099501"/>
                    <a:gd name="connsiteX11" fmla="*/ 1718468 w 2301872"/>
                    <a:gd name="connsiteY11" fmla="*/ 828674 h 2099501"/>
                    <a:gd name="connsiteX12" fmla="*/ 1985166 w 2301872"/>
                    <a:gd name="connsiteY12" fmla="*/ 1188244 h 2099501"/>
                    <a:gd name="connsiteX13" fmla="*/ 1937543 w 2301872"/>
                    <a:gd name="connsiteY13" fmla="*/ 1362075 h 2099501"/>
                    <a:gd name="connsiteX14" fmla="*/ 2301872 w 2301872"/>
                    <a:gd name="connsiteY14" fmla="*/ 1707356 h 2099501"/>
                    <a:gd name="connsiteX15" fmla="*/ 1430336 w 2301872"/>
                    <a:gd name="connsiteY15" fmla="*/ 1073944 h 2099501"/>
                    <a:gd name="connsiteX16" fmla="*/ 1477960 w 2301872"/>
                    <a:gd name="connsiteY16" fmla="*/ 578644 h 2099501"/>
                    <a:gd name="connsiteX17" fmla="*/ 1680367 w 2301872"/>
                    <a:gd name="connsiteY17" fmla="*/ 230982 h 2099501"/>
                    <a:gd name="connsiteX18" fmla="*/ 2032792 w 2301872"/>
                    <a:gd name="connsiteY18" fmla="*/ 0 h 2099501"/>
                    <a:gd name="connsiteX0" fmla="*/ 0 w 2299491"/>
                    <a:gd name="connsiteY0" fmla="*/ 2020093 h 2099501"/>
                    <a:gd name="connsiteX1" fmla="*/ 254000 w 2299491"/>
                    <a:gd name="connsiteY1" fmla="*/ 1620043 h 2099501"/>
                    <a:gd name="connsiteX2" fmla="*/ 644525 w 2299491"/>
                    <a:gd name="connsiteY2" fmla="*/ 1362868 h 2099501"/>
                    <a:gd name="connsiteX3" fmla="*/ 1006475 w 2299491"/>
                    <a:gd name="connsiteY3" fmla="*/ 1515268 h 2099501"/>
                    <a:gd name="connsiteX4" fmla="*/ 1301750 w 2299491"/>
                    <a:gd name="connsiteY4" fmla="*/ 1842293 h 2099501"/>
                    <a:gd name="connsiteX5" fmla="*/ 1247775 w 2299491"/>
                    <a:gd name="connsiteY5" fmla="*/ 2029618 h 2099501"/>
                    <a:gd name="connsiteX6" fmla="*/ 1069975 w 2299491"/>
                    <a:gd name="connsiteY6" fmla="*/ 2099468 h 2099501"/>
                    <a:gd name="connsiteX7" fmla="*/ 733425 w 2299491"/>
                    <a:gd name="connsiteY7" fmla="*/ 1705768 h 2099501"/>
                    <a:gd name="connsiteX8" fmla="*/ 796925 w 2299491"/>
                    <a:gd name="connsiteY8" fmla="*/ 1248568 h 2099501"/>
                    <a:gd name="connsiteX9" fmla="*/ 1006475 w 2299491"/>
                    <a:gd name="connsiteY9" fmla="*/ 915193 h 2099501"/>
                    <a:gd name="connsiteX10" fmla="*/ 1295400 w 2299491"/>
                    <a:gd name="connsiteY10" fmla="*/ 718343 h 2099501"/>
                    <a:gd name="connsiteX11" fmla="*/ 1718468 w 2299491"/>
                    <a:gd name="connsiteY11" fmla="*/ 828674 h 2099501"/>
                    <a:gd name="connsiteX12" fmla="*/ 1985166 w 2299491"/>
                    <a:gd name="connsiteY12" fmla="*/ 1188244 h 2099501"/>
                    <a:gd name="connsiteX13" fmla="*/ 1937543 w 2299491"/>
                    <a:gd name="connsiteY13" fmla="*/ 1362075 h 2099501"/>
                    <a:gd name="connsiteX14" fmla="*/ 2299491 w 2299491"/>
                    <a:gd name="connsiteY14" fmla="*/ 1590675 h 2099501"/>
                    <a:gd name="connsiteX15" fmla="*/ 1430336 w 2299491"/>
                    <a:gd name="connsiteY15" fmla="*/ 1073944 h 2099501"/>
                    <a:gd name="connsiteX16" fmla="*/ 1477960 w 2299491"/>
                    <a:gd name="connsiteY16" fmla="*/ 578644 h 2099501"/>
                    <a:gd name="connsiteX17" fmla="*/ 1680367 w 2299491"/>
                    <a:gd name="connsiteY17" fmla="*/ 230982 h 2099501"/>
                    <a:gd name="connsiteX18" fmla="*/ 2032792 w 2299491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430336 w 2032800"/>
                    <a:gd name="connsiteY14" fmla="*/ 1073944 h 2099501"/>
                    <a:gd name="connsiteX15" fmla="*/ 1477960 w 2032800"/>
                    <a:gd name="connsiteY15" fmla="*/ 578644 h 2099501"/>
                    <a:gd name="connsiteX16" fmla="*/ 1680367 w 2032800"/>
                    <a:gd name="connsiteY16" fmla="*/ 230982 h 2099501"/>
                    <a:gd name="connsiteX17" fmla="*/ 2032792 w 2032800"/>
                    <a:gd name="connsiteY17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697037 w 2032800"/>
                    <a:gd name="connsiteY14" fmla="*/ 1273970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77960 w 2032800"/>
                    <a:gd name="connsiteY15" fmla="*/ 578644 h 2099501"/>
                    <a:gd name="connsiteX16" fmla="*/ 1680367 w 2032800"/>
                    <a:gd name="connsiteY16" fmla="*/ 230982 h 2099501"/>
                    <a:gd name="connsiteX17" fmla="*/ 2032792 w 2032800"/>
                    <a:gd name="connsiteY17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587499 w 2032800"/>
                    <a:gd name="connsiteY15" fmla="*/ 1073945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87485 w 2032800"/>
                    <a:gd name="connsiteY16" fmla="*/ 509588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2032792 w 2032792"/>
                    <a:gd name="connsiteY17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744662 w 2032792"/>
                    <a:gd name="connsiteY17" fmla="*/ 271464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744662 w 2032792"/>
                    <a:gd name="connsiteY17" fmla="*/ 271464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744662 w 2032792"/>
                    <a:gd name="connsiteY17" fmla="*/ 271464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9893 w 2032792"/>
                    <a:gd name="connsiteY17" fmla="*/ 209551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11287 w 2032792"/>
                    <a:gd name="connsiteY15" fmla="*/ 1064420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11287 w 2032792"/>
                    <a:gd name="connsiteY15" fmla="*/ 1064420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11287 w 2032792"/>
                    <a:gd name="connsiteY15" fmla="*/ 1064420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11287 w 2032792"/>
                    <a:gd name="connsiteY15" fmla="*/ 1064420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718468 w 2032792"/>
                    <a:gd name="connsiteY10" fmla="*/ 828674 h 2099501"/>
                    <a:gd name="connsiteX11" fmla="*/ 1985166 w 2032792"/>
                    <a:gd name="connsiteY11" fmla="*/ 1188244 h 2099501"/>
                    <a:gd name="connsiteX12" fmla="*/ 1937543 w 2032792"/>
                    <a:gd name="connsiteY12" fmla="*/ 1362075 h 2099501"/>
                    <a:gd name="connsiteX13" fmla="*/ 1732756 w 2032792"/>
                    <a:gd name="connsiteY13" fmla="*/ 1443039 h 2099501"/>
                    <a:gd name="connsiteX14" fmla="*/ 1411287 w 2032792"/>
                    <a:gd name="connsiteY14" fmla="*/ 1064420 h 2099501"/>
                    <a:gd name="connsiteX15" fmla="*/ 1477960 w 2032792"/>
                    <a:gd name="connsiteY15" fmla="*/ 578644 h 2099501"/>
                    <a:gd name="connsiteX16" fmla="*/ 1680368 w 2032792"/>
                    <a:gd name="connsiteY16" fmla="*/ 221457 h 2099501"/>
                    <a:gd name="connsiteX17" fmla="*/ 2032792 w 2032792"/>
                    <a:gd name="connsiteY17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985166 w 2032792"/>
                    <a:gd name="connsiteY10" fmla="*/ 1188244 h 2099501"/>
                    <a:gd name="connsiteX11" fmla="*/ 1937543 w 2032792"/>
                    <a:gd name="connsiteY11" fmla="*/ 1362075 h 2099501"/>
                    <a:gd name="connsiteX12" fmla="*/ 1732756 w 2032792"/>
                    <a:gd name="connsiteY12" fmla="*/ 1443039 h 2099501"/>
                    <a:gd name="connsiteX13" fmla="*/ 1411287 w 2032792"/>
                    <a:gd name="connsiteY13" fmla="*/ 1064420 h 2099501"/>
                    <a:gd name="connsiteX14" fmla="*/ 1477960 w 2032792"/>
                    <a:gd name="connsiteY14" fmla="*/ 578644 h 2099501"/>
                    <a:gd name="connsiteX15" fmla="*/ 1680368 w 2032792"/>
                    <a:gd name="connsiteY15" fmla="*/ 221457 h 2099501"/>
                    <a:gd name="connsiteX16" fmla="*/ 2032792 w 2032792"/>
                    <a:gd name="connsiteY16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937543 w 2032792"/>
                    <a:gd name="connsiteY10" fmla="*/ 1362075 h 2099501"/>
                    <a:gd name="connsiteX11" fmla="*/ 1732756 w 2032792"/>
                    <a:gd name="connsiteY11" fmla="*/ 1443039 h 2099501"/>
                    <a:gd name="connsiteX12" fmla="*/ 1411287 w 2032792"/>
                    <a:gd name="connsiteY12" fmla="*/ 1064420 h 2099501"/>
                    <a:gd name="connsiteX13" fmla="*/ 1477960 w 2032792"/>
                    <a:gd name="connsiteY13" fmla="*/ 578644 h 2099501"/>
                    <a:gd name="connsiteX14" fmla="*/ 1680368 w 2032792"/>
                    <a:gd name="connsiteY14" fmla="*/ 221457 h 2099501"/>
                    <a:gd name="connsiteX15" fmla="*/ 2032792 w 2032792"/>
                    <a:gd name="connsiteY15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732756 w 2032792"/>
                    <a:gd name="connsiteY10" fmla="*/ 1443039 h 2099501"/>
                    <a:gd name="connsiteX11" fmla="*/ 1411287 w 2032792"/>
                    <a:gd name="connsiteY11" fmla="*/ 1064420 h 2099501"/>
                    <a:gd name="connsiteX12" fmla="*/ 1477960 w 2032792"/>
                    <a:gd name="connsiteY12" fmla="*/ 578644 h 2099501"/>
                    <a:gd name="connsiteX13" fmla="*/ 1680368 w 2032792"/>
                    <a:gd name="connsiteY13" fmla="*/ 221457 h 2099501"/>
                    <a:gd name="connsiteX14" fmla="*/ 2032792 w 2032792"/>
                    <a:gd name="connsiteY14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411287 w 2032792"/>
                    <a:gd name="connsiteY10" fmla="*/ 1064420 h 2099501"/>
                    <a:gd name="connsiteX11" fmla="*/ 1477960 w 2032792"/>
                    <a:gd name="connsiteY11" fmla="*/ 578644 h 2099501"/>
                    <a:gd name="connsiteX12" fmla="*/ 1680368 w 2032792"/>
                    <a:gd name="connsiteY12" fmla="*/ 221457 h 2099501"/>
                    <a:gd name="connsiteX13" fmla="*/ 2032792 w 2032792"/>
                    <a:gd name="connsiteY13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87462 w 2032792"/>
                    <a:gd name="connsiteY10" fmla="*/ 716758 h 2099501"/>
                    <a:gd name="connsiteX11" fmla="*/ 1477960 w 2032792"/>
                    <a:gd name="connsiteY11" fmla="*/ 578644 h 2099501"/>
                    <a:gd name="connsiteX12" fmla="*/ 1680368 w 2032792"/>
                    <a:gd name="connsiteY12" fmla="*/ 221457 h 2099501"/>
                    <a:gd name="connsiteX13" fmla="*/ 2032792 w 2032792"/>
                    <a:gd name="connsiteY13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87462 w 2032792"/>
                    <a:gd name="connsiteY10" fmla="*/ 716758 h 2099501"/>
                    <a:gd name="connsiteX11" fmla="*/ 1680368 w 2032792"/>
                    <a:gd name="connsiteY11" fmla="*/ 221457 h 2099501"/>
                    <a:gd name="connsiteX12" fmla="*/ 2032792 w 2032792"/>
                    <a:gd name="connsiteY12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87462 w 2032792"/>
                    <a:gd name="connsiteY10" fmla="*/ 716758 h 2099501"/>
                    <a:gd name="connsiteX11" fmla="*/ 2032792 w 2032792"/>
                    <a:gd name="connsiteY11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2032792 w 2032792"/>
                    <a:gd name="connsiteY10" fmla="*/ 0 h 2099501"/>
                    <a:gd name="connsiteX0" fmla="*/ 0 w 1304132"/>
                    <a:gd name="connsiteY0" fmla="*/ 1272381 h 1351789"/>
                    <a:gd name="connsiteX1" fmla="*/ 254000 w 1304132"/>
                    <a:gd name="connsiteY1" fmla="*/ 872331 h 1351789"/>
                    <a:gd name="connsiteX2" fmla="*/ 644525 w 1304132"/>
                    <a:gd name="connsiteY2" fmla="*/ 615156 h 1351789"/>
                    <a:gd name="connsiteX3" fmla="*/ 1006475 w 1304132"/>
                    <a:gd name="connsiteY3" fmla="*/ 767556 h 1351789"/>
                    <a:gd name="connsiteX4" fmla="*/ 1301750 w 1304132"/>
                    <a:gd name="connsiteY4" fmla="*/ 1094581 h 1351789"/>
                    <a:gd name="connsiteX5" fmla="*/ 1247775 w 1304132"/>
                    <a:gd name="connsiteY5" fmla="*/ 1281906 h 1351789"/>
                    <a:gd name="connsiteX6" fmla="*/ 1069975 w 1304132"/>
                    <a:gd name="connsiteY6" fmla="*/ 1351756 h 1351789"/>
                    <a:gd name="connsiteX7" fmla="*/ 733425 w 1304132"/>
                    <a:gd name="connsiteY7" fmla="*/ 958056 h 1351789"/>
                    <a:gd name="connsiteX8" fmla="*/ 796925 w 1304132"/>
                    <a:gd name="connsiteY8" fmla="*/ 500856 h 1351789"/>
                    <a:gd name="connsiteX9" fmla="*/ 1006475 w 1304132"/>
                    <a:gd name="connsiteY9" fmla="*/ 167481 h 1351789"/>
                    <a:gd name="connsiteX10" fmla="*/ 1289842 w 1304132"/>
                    <a:gd name="connsiteY10" fmla="*/ 0 h 1351789"/>
                    <a:gd name="connsiteX0" fmla="*/ 0 w 1304132"/>
                    <a:gd name="connsiteY0" fmla="*/ 1272381 h 1351789"/>
                    <a:gd name="connsiteX1" fmla="*/ 254000 w 1304132"/>
                    <a:gd name="connsiteY1" fmla="*/ 872331 h 1351789"/>
                    <a:gd name="connsiteX2" fmla="*/ 644525 w 1304132"/>
                    <a:gd name="connsiteY2" fmla="*/ 615156 h 1351789"/>
                    <a:gd name="connsiteX3" fmla="*/ 1006475 w 1304132"/>
                    <a:gd name="connsiteY3" fmla="*/ 767556 h 1351789"/>
                    <a:gd name="connsiteX4" fmla="*/ 1301750 w 1304132"/>
                    <a:gd name="connsiteY4" fmla="*/ 1094581 h 1351789"/>
                    <a:gd name="connsiteX5" fmla="*/ 1247775 w 1304132"/>
                    <a:gd name="connsiteY5" fmla="*/ 1281906 h 1351789"/>
                    <a:gd name="connsiteX6" fmla="*/ 1069975 w 1304132"/>
                    <a:gd name="connsiteY6" fmla="*/ 1351756 h 1351789"/>
                    <a:gd name="connsiteX7" fmla="*/ 733425 w 1304132"/>
                    <a:gd name="connsiteY7" fmla="*/ 958056 h 1351789"/>
                    <a:gd name="connsiteX8" fmla="*/ 796925 w 1304132"/>
                    <a:gd name="connsiteY8" fmla="*/ 500856 h 1351789"/>
                    <a:gd name="connsiteX9" fmla="*/ 1006475 w 1304132"/>
                    <a:gd name="connsiteY9" fmla="*/ 167481 h 1351789"/>
                    <a:gd name="connsiteX10" fmla="*/ 1289842 w 1304132"/>
                    <a:gd name="connsiteY10" fmla="*/ 0 h 135178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1006475 w 1304132"/>
                    <a:gd name="connsiteY9" fmla="*/ 18653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1006475 w 1304132"/>
                    <a:gd name="connsiteY9" fmla="*/ 18653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1006475 w 1304132"/>
                    <a:gd name="connsiteY9" fmla="*/ 18653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187325 w 1304132"/>
                    <a:gd name="connsiteY1" fmla="*/ 829468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187325 w 1304132"/>
                    <a:gd name="connsiteY1" fmla="*/ 829468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187325 w 1304132"/>
                    <a:gd name="connsiteY1" fmla="*/ 829468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187325 w 1304132"/>
                    <a:gd name="connsiteY1" fmla="*/ 829468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8149"/>
                    <a:gd name="connsiteY0" fmla="*/ 1291431 h 1370839"/>
                    <a:gd name="connsiteX1" fmla="*/ 187325 w 1308149"/>
                    <a:gd name="connsiteY1" fmla="*/ 829468 h 1370839"/>
                    <a:gd name="connsiteX2" fmla="*/ 644525 w 1308149"/>
                    <a:gd name="connsiteY2" fmla="*/ 634206 h 1370839"/>
                    <a:gd name="connsiteX3" fmla="*/ 1080294 w 1308149"/>
                    <a:gd name="connsiteY3" fmla="*/ 762793 h 1370839"/>
                    <a:gd name="connsiteX4" fmla="*/ 1301750 w 1308149"/>
                    <a:gd name="connsiteY4" fmla="*/ 1113631 h 1370839"/>
                    <a:gd name="connsiteX5" fmla="*/ 1247775 w 1308149"/>
                    <a:gd name="connsiteY5" fmla="*/ 1300956 h 1370839"/>
                    <a:gd name="connsiteX6" fmla="*/ 1069975 w 1308149"/>
                    <a:gd name="connsiteY6" fmla="*/ 1370806 h 1370839"/>
                    <a:gd name="connsiteX7" fmla="*/ 733425 w 1308149"/>
                    <a:gd name="connsiteY7" fmla="*/ 977106 h 1370839"/>
                    <a:gd name="connsiteX8" fmla="*/ 796925 w 1308149"/>
                    <a:gd name="connsiteY8" fmla="*/ 519906 h 1370839"/>
                    <a:gd name="connsiteX9" fmla="*/ 992188 w 1308149"/>
                    <a:gd name="connsiteY9" fmla="*/ 167481 h 1370839"/>
                    <a:gd name="connsiteX10" fmla="*/ 1304130 w 1308149"/>
                    <a:gd name="connsiteY10" fmla="*/ 0 h 1370839"/>
                    <a:gd name="connsiteX0" fmla="*/ 0 w 1308149"/>
                    <a:gd name="connsiteY0" fmla="*/ 1291431 h 1370839"/>
                    <a:gd name="connsiteX1" fmla="*/ 187325 w 1308149"/>
                    <a:gd name="connsiteY1" fmla="*/ 829468 h 1370839"/>
                    <a:gd name="connsiteX2" fmla="*/ 644525 w 1308149"/>
                    <a:gd name="connsiteY2" fmla="*/ 634206 h 1370839"/>
                    <a:gd name="connsiteX3" fmla="*/ 1080294 w 1308149"/>
                    <a:gd name="connsiteY3" fmla="*/ 762793 h 1370839"/>
                    <a:gd name="connsiteX4" fmla="*/ 1301750 w 1308149"/>
                    <a:gd name="connsiteY4" fmla="*/ 1113631 h 1370839"/>
                    <a:gd name="connsiteX5" fmla="*/ 1247775 w 1308149"/>
                    <a:gd name="connsiteY5" fmla="*/ 1300956 h 1370839"/>
                    <a:gd name="connsiteX6" fmla="*/ 1069975 w 1308149"/>
                    <a:gd name="connsiteY6" fmla="*/ 1370806 h 1370839"/>
                    <a:gd name="connsiteX7" fmla="*/ 733425 w 1308149"/>
                    <a:gd name="connsiteY7" fmla="*/ 977106 h 1370839"/>
                    <a:gd name="connsiteX8" fmla="*/ 796925 w 1308149"/>
                    <a:gd name="connsiteY8" fmla="*/ 519906 h 1370839"/>
                    <a:gd name="connsiteX9" fmla="*/ 992188 w 1308149"/>
                    <a:gd name="connsiteY9" fmla="*/ 167481 h 1370839"/>
                    <a:gd name="connsiteX10" fmla="*/ 1304130 w 1308149"/>
                    <a:gd name="connsiteY10" fmla="*/ 0 h 1370839"/>
                    <a:gd name="connsiteX0" fmla="*/ 0 w 1304130"/>
                    <a:gd name="connsiteY0" fmla="*/ 1291431 h 1370839"/>
                    <a:gd name="connsiteX1" fmla="*/ 187325 w 1304130"/>
                    <a:gd name="connsiteY1" fmla="*/ 829468 h 1370839"/>
                    <a:gd name="connsiteX2" fmla="*/ 644525 w 1304130"/>
                    <a:gd name="connsiteY2" fmla="*/ 634206 h 1370839"/>
                    <a:gd name="connsiteX3" fmla="*/ 1080294 w 1304130"/>
                    <a:gd name="connsiteY3" fmla="*/ 762793 h 1370839"/>
                    <a:gd name="connsiteX4" fmla="*/ 1301750 w 1304130"/>
                    <a:gd name="connsiteY4" fmla="*/ 1113631 h 1370839"/>
                    <a:gd name="connsiteX5" fmla="*/ 1247775 w 1304130"/>
                    <a:gd name="connsiteY5" fmla="*/ 1300956 h 1370839"/>
                    <a:gd name="connsiteX6" fmla="*/ 1069975 w 1304130"/>
                    <a:gd name="connsiteY6" fmla="*/ 1370806 h 1370839"/>
                    <a:gd name="connsiteX7" fmla="*/ 733425 w 1304130"/>
                    <a:gd name="connsiteY7" fmla="*/ 977106 h 1370839"/>
                    <a:gd name="connsiteX8" fmla="*/ 796925 w 1304130"/>
                    <a:gd name="connsiteY8" fmla="*/ 519906 h 1370839"/>
                    <a:gd name="connsiteX9" fmla="*/ 992188 w 1304130"/>
                    <a:gd name="connsiteY9" fmla="*/ 167481 h 1370839"/>
                    <a:gd name="connsiteX10" fmla="*/ 1304130 w 1304130"/>
                    <a:gd name="connsiteY10" fmla="*/ 0 h 1370839"/>
                    <a:gd name="connsiteX0" fmla="*/ 0 w 1304405"/>
                    <a:gd name="connsiteY0" fmla="*/ 1291431 h 1380662"/>
                    <a:gd name="connsiteX1" fmla="*/ 187325 w 1304405"/>
                    <a:gd name="connsiteY1" fmla="*/ 829468 h 1380662"/>
                    <a:gd name="connsiteX2" fmla="*/ 644525 w 1304405"/>
                    <a:gd name="connsiteY2" fmla="*/ 634206 h 1380662"/>
                    <a:gd name="connsiteX3" fmla="*/ 1080294 w 1304405"/>
                    <a:gd name="connsiteY3" fmla="*/ 762793 h 1380662"/>
                    <a:gd name="connsiteX4" fmla="*/ 1301750 w 1304405"/>
                    <a:gd name="connsiteY4" fmla="*/ 1113631 h 1380662"/>
                    <a:gd name="connsiteX5" fmla="*/ 1204912 w 1304405"/>
                    <a:gd name="connsiteY5" fmla="*/ 1265237 h 1380662"/>
                    <a:gd name="connsiteX6" fmla="*/ 1069975 w 1304405"/>
                    <a:gd name="connsiteY6" fmla="*/ 1370806 h 1380662"/>
                    <a:gd name="connsiteX7" fmla="*/ 733425 w 1304405"/>
                    <a:gd name="connsiteY7" fmla="*/ 977106 h 1380662"/>
                    <a:gd name="connsiteX8" fmla="*/ 796925 w 1304405"/>
                    <a:gd name="connsiteY8" fmla="*/ 519906 h 1380662"/>
                    <a:gd name="connsiteX9" fmla="*/ 992188 w 1304405"/>
                    <a:gd name="connsiteY9" fmla="*/ 167481 h 1380662"/>
                    <a:gd name="connsiteX10" fmla="*/ 1304130 w 1304405"/>
                    <a:gd name="connsiteY10" fmla="*/ 0 h 1380662"/>
                    <a:gd name="connsiteX0" fmla="*/ 0 w 1304270"/>
                    <a:gd name="connsiteY0" fmla="*/ 1291431 h 1381191"/>
                    <a:gd name="connsiteX1" fmla="*/ 187325 w 1304270"/>
                    <a:gd name="connsiteY1" fmla="*/ 829468 h 1381191"/>
                    <a:gd name="connsiteX2" fmla="*/ 644525 w 1304270"/>
                    <a:gd name="connsiteY2" fmla="*/ 634206 h 1381191"/>
                    <a:gd name="connsiteX3" fmla="*/ 1080294 w 1304270"/>
                    <a:gd name="connsiteY3" fmla="*/ 762793 h 1381191"/>
                    <a:gd name="connsiteX4" fmla="*/ 1301750 w 1304270"/>
                    <a:gd name="connsiteY4" fmla="*/ 1113631 h 1381191"/>
                    <a:gd name="connsiteX5" fmla="*/ 1202531 w 1304270"/>
                    <a:gd name="connsiteY5" fmla="*/ 1270000 h 1381191"/>
                    <a:gd name="connsiteX6" fmla="*/ 1069975 w 1304270"/>
                    <a:gd name="connsiteY6" fmla="*/ 1370806 h 1381191"/>
                    <a:gd name="connsiteX7" fmla="*/ 733425 w 1304270"/>
                    <a:gd name="connsiteY7" fmla="*/ 977106 h 1381191"/>
                    <a:gd name="connsiteX8" fmla="*/ 796925 w 1304270"/>
                    <a:gd name="connsiteY8" fmla="*/ 519906 h 1381191"/>
                    <a:gd name="connsiteX9" fmla="*/ 992188 w 1304270"/>
                    <a:gd name="connsiteY9" fmla="*/ 167481 h 1381191"/>
                    <a:gd name="connsiteX10" fmla="*/ 1304130 w 1304270"/>
                    <a:gd name="connsiteY10" fmla="*/ 0 h 1381191"/>
                    <a:gd name="connsiteX0" fmla="*/ 0 w 1308820"/>
                    <a:gd name="connsiteY0" fmla="*/ 1291431 h 1381925"/>
                    <a:gd name="connsiteX1" fmla="*/ 187325 w 1308820"/>
                    <a:gd name="connsiteY1" fmla="*/ 829468 h 1381925"/>
                    <a:gd name="connsiteX2" fmla="*/ 644525 w 1308820"/>
                    <a:gd name="connsiteY2" fmla="*/ 634206 h 1381925"/>
                    <a:gd name="connsiteX3" fmla="*/ 1080294 w 1308820"/>
                    <a:gd name="connsiteY3" fmla="*/ 762793 h 1381925"/>
                    <a:gd name="connsiteX4" fmla="*/ 1301750 w 1308820"/>
                    <a:gd name="connsiteY4" fmla="*/ 1113631 h 1381925"/>
                    <a:gd name="connsiteX5" fmla="*/ 1249362 w 1308820"/>
                    <a:gd name="connsiteY5" fmla="*/ 1231107 h 1381925"/>
                    <a:gd name="connsiteX6" fmla="*/ 1202531 w 1308820"/>
                    <a:gd name="connsiteY6" fmla="*/ 1270000 h 1381925"/>
                    <a:gd name="connsiteX7" fmla="*/ 1069975 w 1308820"/>
                    <a:gd name="connsiteY7" fmla="*/ 1370806 h 1381925"/>
                    <a:gd name="connsiteX8" fmla="*/ 733425 w 1308820"/>
                    <a:gd name="connsiteY8" fmla="*/ 977106 h 1381925"/>
                    <a:gd name="connsiteX9" fmla="*/ 796925 w 1308820"/>
                    <a:gd name="connsiteY9" fmla="*/ 519906 h 1381925"/>
                    <a:gd name="connsiteX10" fmla="*/ 992188 w 1308820"/>
                    <a:gd name="connsiteY10" fmla="*/ 167481 h 1381925"/>
                    <a:gd name="connsiteX11" fmla="*/ 1304130 w 1308820"/>
                    <a:gd name="connsiteY11" fmla="*/ 0 h 1381925"/>
                    <a:gd name="connsiteX0" fmla="*/ 0 w 1308820"/>
                    <a:gd name="connsiteY0" fmla="*/ 1291431 h 1381925"/>
                    <a:gd name="connsiteX1" fmla="*/ 187325 w 1308820"/>
                    <a:gd name="connsiteY1" fmla="*/ 829468 h 1381925"/>
                    <a:gd name="connsiteX2" fmla="*/ 644525 w 1308820"/>
                    <a:gd name="connsiteY2" fmla="*/ 634206 h 1381925"/>
                    <a:gd name="connsiteX3" fmla="*/ 1080294 w 1308820"/>
                    <a:gd name="connsiteY3" fmla="*/ 762793 h 1381925"/>
                    <a:gd name="connsiteX4" fmla="*/ 1301750 w 1308820"/>
                    <a:gd name="connsiteY4" fmla="*/ 1113631 h 1381925"/>
                    <a:gd name="connsiteX5" fmla="*/ 1249362 w 1308820"/>
                    <a:gd name="connsiteY5" fmla="*/ 1231107 h 1381925"/>
                    <a:gd name="connsiteX6" fmla="*/ 1202531 w 1308820"/>
                    <a:gd name="connsiteY6" fmla="*/ 1270000 h 1381925"/>
                    <a:gd name="connsiteX7" fmla="*/ 1069975 w 1308820"/>
                    <a:gd name="connsiteY7" fmla="*/ 1370806 h 1381925"/>
                    <a:gd name="connsiteX8" fmla="*/ 733425 w 1308820"/>
                    <a:gd name="connsiteY8" fmla="*/ 977106 h 1381925"/>
                    <a:gd name="connsiteX9" fmla="*/ 796925 w 1308820"/>
                    <a:gd name="connsiteY9" fmla="*/ 519906 h 1381925"/>
                    <a:gd name="connsiteX10" fmla="*/ 992188 w 1308820"/>
                    <a:gd name="connsiteY10" fmla="*/ 167481 h 1381925"/>
                    <a:gd name="connsiteX11" fmla="*/ 1304130 w 1308820"/>
                    <a:gd name="connsiteY11" fmla="*/ 0 h 1381925"/>
                    <a:gd name="connsiteX0" fmla="*/ 0 w 1304986"/>
                    <a:gd name="connsiteY0" fmla="*/ 1291431 h 1383324"/>
                    <a:gd name="connsiteX1" fmla="*/ 187325 w 1304986"/>
                    <a:gd name="connsiteY1" fmla="*/ 829468 h 1383324"/>
                    <a:gd name="connsiteX2" fmla="*/ 644525 w 1304986"/>
                    <a:gd name="connsiteY2" fmla="*/ 634206 h 1383324"/>
                    <a:gd name="connsiteX3" fmla="*/ 1080294 w 1304986"/>
                    <a:gd name="connsiteY3" fmla="*/ 762793 h 1383324"/>
                    <a:gd name="connsiteX4" fmla="*/ 1301750 w 1304986"/>
                    <a:gd name="connsiteY4" fmla="*/ 1113631 h 1383324"/>
                    <a:gd name="connsiteX5" fmla="*/ 1202531 w 1304986"/>
                    <a:gd name="connsiteY5" fmla="*/ 1270000 h 1383324"/>
                    <a:gd name="connsiteX6" fmla="*/ 1069975 w 1304986"/>
                    <a:gd name="connsiteY6" fmla="*/ 1370806 h 1383324"/>
                    <a:gd name="connsiteX7" fmla="*/ 733425 w 1304986"/>
                    <a:gd name="connsiteY7" fmla="*/ 977106 h 1383324"/>
                    <a:gd name="connsiteX8" fmla="*/ 796925 w 1304986"/>
                    <a:gd name="connsiteY8" fmla="*/ 519906 h 1383324"/>
                    <a:gd name="connsiteX9" fmla="*/ 992188 w 1304986"/>
                    <a:gd name="connsiteY9" fmla="*/ 167481 h 1383324"/>
                    <a:gd name="connsiteX10" fmla="*/ 1304130 w 1304986"/>
                    <a:gd name="connsiteY10" fmla="*/ 0 h 1383324"/>
                    <a:gd name="connsiteX0" fmla="*/ 0 w 1304130"/>
                    <a:gd name="connsiteY0" fmla="*/ 1291431 h 1383324"/>
                    <a:gd name="connsiteX1" fmla="*/ 187325 w 1304130"/>
                    <a:gd name="connsiteY1" fmla="*/ 829468 h 1383324"/>
                    <a:gd name="connsiteX2" fmla="*/ 644525 w 1304130"/>
                    <a:gd name="connsiteY2" fmla="*/ 634206 h 1383324"/>
                    <a:gd name="connsiteX3" fmla="*/ 1080294 w 1304130"/>
                    <a:gd name="connsiteY3" fmla="*/ 762793 h 1383324"/>
                    <a:gd name="connsiteX4" fmla="*/ 1301750 w 1304130"/>
                    <a:gd name="connsiteY4" fmla="*/ 1113631 h 1383324"/>
                    <a:gd name="connsiteX5" fmla="*/ 1202531 w 1304130"/>
                    <a:gd name="connsiteY5" fmla="*/ 1270000 h 1383324"/>
                    <a:gd name="connsiteX6" fmla="*/ 1069975 w 1304130"/>
                    <a:gd name="connsiteY6" fmla="*/ 1370806 h 1383324"/>
                    <a:gd name="connsiteX7" fmla="*/ 733425 w 1304130"/>
                    <a:gd name="connsiteY7" fmla="*/ 977106 h 1383324"/>
                    <a:gd name="connsiteX8" fmla="*/ 796925 w 1304130"/>
                    <a:gd name="connsiteY8" fmla="*/ 519906 h 1383324"/>
                    <a:gd name="connsiteX9" fmla="*/ 992188 w 1304130"/>
                    <a:gd name="connsiteY9" fmla="*/ 167481 h 1383324"/>
                    <a:gd name="connsiteX10" fmla="*/ 1304130 w 1304130"/>
                    <a:gd name="connsiteY10" fmla="*/ 0 h 1383324"/>
                    <a:gd name="connsiteX0" fmla="*/ 0 w 1304130"/>
                    <a:gd name="connsiteY0" fmla="*/ 1291431 h 1371540"/>
                    <a:gd name="connsiteX1" fmla="*/ 187325 w 1304130"/>
                    <a:gd name="connsiteY1" fmla="*/ 829468 h 1371540"/>
                    <a:gd name="connsiteX2" fmla="*/ 644525 w 1304130"/>
                    <a:gd name="connsiteY2" fmla="*/ 634206 h 1371540"/>
                    <a:gd name="connsiteX3" fmla="*/ 1080294 w 1304130"/>
                    <a:gd name="connsiteY3" fmla="*/ 762793 h 1371540"/>
                    <a:gd name="connsiteX4" fmla="*/ 1301750 w 1304130"/>
                    <a:gd name="connsiteY4" fmla="*/ 1113631 h 1371540"/>
                    <a:gd name="connsiteX5" fmla="*/ 1202531 w 1304130"/>
                    <a:gd name="connsiteY5" fmla="*/ 1270000 h 1371540"/>
                    <a:gd name="connsiteX6" fmla="*/ 1069975 w 1304130"/>
                    <a:gd name="connsiteY6" fmla="*/ 1370806 h 1371540"/>
                    <a:gd name="connsiteX7" fmla="*/ 733425 w 1304130"/>
                    <a:gd name="connsiteY7" fmla="*/ 977106 h 1371540"/>
                    <a:gd name="connsiteX8" fmla="*/ 796925 w 1304130"/>
                    <a:gd name="connsiteY8" fmla="*/ 519906 h 1371540"/>
                    <a:gd name="connsiteX9" fmla="*/ 992188 w 1304130"/>
                    <a:gd name="connsiteY9" fmla="*/ 167481 h 1371540"/>
                    <a:gd name="connsiteX10" fmla="*/ 1304130 w 1304130"/>
                    <a:gd name="connsiteY10" fmla="*/ 0 h 1371540"/>
                    <a:gd name="connsiteX0" fmla="*/ 0 w 1307614"/>
                    <a:gd name="connsiteY0" fmla="*/ 1291431 h 1386000"/>
                    <a:gd name="connsiteX1" fmla="*/ 187325 w 1307614"/>
                    <a:gd name="connsiteY1" fmla="*/ 829468 h 1386000"/>
                    <a:gd name="connsiteX2" fmla="*/ 644525 w 1307614"/>
                    <a:gd name="connsiteY2" fmla="*/ 634206 h 1386000"/>
                    <a:gd name="connsiteX3" fmla="*/ 1080294 w 1307614"/>
                    <a:gd name="connsiteY3" fmla="*/ 762793 h 1386000"/>
                    <a:gd name="connsiteX4" fmla="*/ 1301750 w 1307614"/>
                    <a:gd name="connsiteY4" fmla="*/ 1113631 h 1386000"/>
                    <a:gd name="connsiteX5" fmla="*/ 1228725 w 1307614"/>
                    <a:gd name="connsiteY5" fmla="*/ 1286669 h 1386000"/>
                    <a:gd name="connsiteX6" fmla="*/ 1069975 w 1307614"/>
                    <a:gd name="connsiteY6" fmla="*/ 1370806 h 1386000"/>
                    <a:gd name="connsiteX7" fmla="*/ 733425 w 1307614"/>
                    <a:gd name="connsiteY7" fmla="*/ 977106 h 1386000"/>
                    <a:gd name="connsiteX8" fmla="*/ 796925 w 1307614"/>
                    <a:gd name="connsiteY8" fmla="*/ 519906 h 1386000"/>
                    <a:gd name="connsiteX9" fmla="*/ 992188 w 1307614"/>
                    <a:gd name="connsiteY9" fmla="*/ 167481 h 1386000"/>
                    <a:gd name="connsiteX10" fmla="*/ 1304130 w 1307614"/>
                    <a:gd name="connsiteY10" fmla="*/ 0 h 1386000"/>
                    <a:gd name="connsiteX0" fmla="*/ 0 w 1306128"/>
                    <a:gd name="connsiteY0" fmla="*/ 1291431 h 1383497"/>
                    <a:gd name="connsiteX1" fmla="*/ 187325 w 1306128"/>
                    <a:gd name="connsiteY1" fmla="*/ 829468 h 1383497"/>
                    <a:gd name="connsiteX2" fmla="*/ 644525 w 1306128"/>
                    <a:gd name="connsiteY2" fmla="*/ 634206 h 1383497"/>
                    <a:gd name="connsiteX3" fmla="*/ 1080294 w 1306128"/>
                    <a:gd name="connsiteY3" fmla="*/ 762793 h 1383497"/>
                    <a:gd name="connsiteX4" fmla="*/ 1301750 w 1306128"/>
                    <a:gd name="connsiteY4" fmla="*/ 1113631 h 1383497"/>
                    <a:gd name="connsiteX5" fmla="*/ 1228725 w 1306128"/>
                    <a:gd name="connsiteY5" fmla="*/ 1286669 h 1383497"/>
                    <a:gd name="connsiteX6" fmla="*/ 1069975 w 1306128"/>
                    <a:gd name="connsiteY6" fmla="*/ 1370806 h 1383497"/>
                    <a:gd name="connsiteX7" fmla="*/ 733425 w 1306128"/>
                    <a:gd name="connsiteY7" fmla="*/ 977106 h 1383497"/>
                    <a:gd name="connsiteX8" fmla="*/ 796925 w 1306128"/>
                    <a:gd name="connsiteY8" fmla="*/ 519906 h 1383497"/>
                    <a:gd name="connsiteX9" fmla="*/ 992188 w 1306128"/>
                    <a:gd name="connsiteY9" fmla="*/ 167481 h 1383497"/>
                    <a:gd name="connsiteX10" fmla="*/ 1304130 w 1306128"/>
                    <a:gd name="connsiteY10" fmla="*/ 0 h 1383497"/>
                    <a:gd name="connsiteX0" fmla="*/ 0 w 1306805"/>
                    <a:gd name="connsiteY0" fmla="*/ 1291431 h 1382238"/>
                    <a:gd name="connsiteX1" fmla="*/ 187325 w 1306805"/>
                    <a:gd name="connsiteY1" fmla="*/ 829468 h 1382238"/>
                    <a:gd name="connsiteX2" fmla="*/ 644525 w 1306805"/>
                    <a:gd name="connsiteY2" fmla="*/ 634206 h 1382238"/>
                    <a:gd name="connsiteX3" fmla="*/ 1080294 w 1306805"/>
                    <a:gd name="connsiteY3" fmla="*/ 762793 h 1382238"/>
                    <a:gd name="connsiteX4" fmla="*/ 1301750 w 1306805"/>
                    <a:gd name="connsiteY4" fmla="*/ 1113631 h 1382238"/>
                    <a:gd name="connsiteX5" fmla="*/ 1235869 w 1306805"/>
                    <a:gd name="connsiteY5" fmla="*/ 1277144 h 1382238"/>
                    <a:gd name="connsiteX6" fmla="*/ 1069975 w 1306805"/>
                    <a:gd name="connsiteY6" fmla="*/ 1370806 h 1382238"/>
                    <a:gd name="connsiteX7" fmla="*/ 733425 w 1306805"/>
                    <a:gd name="connsiteY7" fmla="*/ 977106 h 1382238"/>
                    <a:gd name="connsiteX8" fmla="*/ 796925 w 1306805"/>
                    <a:gd name="connsiteY8" fmla="*/ 519906 h 1382238"/>
                    <a:gd name="connsiteX9" fmla="*/ 992188 w 1306805"/>
                    <a:gd name="connsiteY9" fmla="*/ 167481 h 1382238"/>
                    <a:gd name="connsiteX10" fmla="*/ 1304130 w 1306805"/>
                    <a:gd name="connsiteY10" fmla="*/ 0 h 1382238"/>
                    <a:gd name="connsiteX0" fmla="*/ 0 w 1306805"/>
                    <a:gd name="connsiteY0" fmla="*/ 1291431 h 1370881"/>
                    <a:gd name="connsiteX1" fmla="*/ 187325 w 1306805"/>
                    <a:gd name="connsiteY1" fmla="*/ 829468 h 1370881"/>
                    <a:gd name="connsiteX2" fmla="*/ 644525 w 1306805"/>
                    <a:gd name="connsiteY2" fmla="*/ 634206 h 1370881"/>
                    <a:gd name="connsiteX3" fmla="*/ 1080294 w 1306805"/>
                    <a:gd name="connsiteY3" fmla="*/ 762793 h 1370881"/>
                    <a:gd name="connsiteX4" fmla="*/ 1301750 w 1306805"/>
                    <a:gd name="connsiteY4" fmla="*/ 1113631 h 1370881"/>
                    <a:gd name="connsiteX5" fmla="*/ 1235869 w 1306805"/>
                    <a:gd name="connsiteY5" fmla="*/ 1277144 h 1370881"/>
                    <a:gd name="connsiteX6" fmla="*/ 1069975 w 1306805"/>
                    <a:gd name="connsiteY6" fmla="*/ 1370806 h 1370881"/>
                    <a:gd name="connsiteX7" fmla="*/ 733425 w 1306805"/>
                    <a:gd name="connsiteY7" fmla="*/ 977106 h 1370881"/>
                    <a:gd name="connsiteX8" fmla="*/ 796925 w 1306805"/>
                    <a:gd name="connsiteY8" fmla="*/ 519906 h 1370881"/>
                    <a:gd name="connsiteX9" fmla="*/ 992188 w 1306805"/>
                    <a:gd name="connsiteY9" fmla="*/ 167481 h 1370881"/>
                    <a:gd name="connsiteX10" fmla="*/ 1304130 w 1306805"/>
                    <a:gd name="connsiteY10" fmla="*/ 0 h 1370881"/>
                    <a:gd name="connsiteX0" fmla="*/ 0 w 1304130"/>
                    <a:gd name="connsiteY0" fmla="*/ 1291431 h 1370881"/>
                    <a:gd name="connsiteX1" fmla="*/ 187325 w 1304130"/>
                    <a:gd name="connsiteY1" fmla="*/ 829468 h 1370881"/>
                    <a:gd name="connsiteX2" fmla="*/ 644525 w 1304130"/>
                    <a:gd name="connsiteY2" fmla="*/ 634206 h 1370881"/>
                    <a:gd name="connsiteX3" fmla="*/ 1080294 w 1304130"/>
                    <a:gd name="connsiteY3" fmla="*/ 762793 h 1370881"/>
                    <a:gd name="connsiteX4" fmla="*/ 1301750 w 1304130"/>
                    <a:gd name="connsiteY4" fmla="*/ 1113631 h 1370881"/>
                    <a:gd name="connsiteX5" fmla="*/ 1235869 w 1304130"/>
                    <a:gd name="connsiteY5" fmla="*/ 1277144 h 1370881"/>
                    <a:gd name="connsiteX6" fmla="*/ 1069975 w 1304130"/>
                    <a:gd name="connsiteY6" fmla="*/ 1370806 h 1370881"/>
                    <a:gd name="connsiteX7" fmla="*/ 733425 w 1304130"/>
                    <a:gd name="connsiteY7" fmla="*/ 977106 h 1370881"/>
                    <a:gd name="connsiteX8" fmla="*/ 796925 w 1304130"/>
                    <a:gd name="connsiteY8" fmla="*/ 519906 h 1370881"/>
                    <a:gd name="connsiteX9" fmla="*/ 992188 w 1304130"/>
                    <a:gd name="connsiteY9" fmla="*/ 167481 h 1370881"/>
                    <a:gd name="connsiteX10" fmla="*/ 1304130 w 1304130"/>
                    <a:gd name="connsiteY10" fmla="*/ 0 h 1370881"/>
                    <a:gd name="connsiteX0" fmla="*/ 0 w 1308456"/>
                    <a:gd name="connsiteY0" fmla="*/ 1291431 h 1383497"/>
                    <a:gd name="connsiteX1" fmla="*/ 187325 w 1308456"/>
                    <a:gd name="connsiteY1" fmla="*/ 829468 h 1383497"/>
                    <a:gd name="connsiteX2" fmla="*/ 644525 w 1308456"/>
                    <a:gd name="connsiteY2" fmla="*/ 634206 h 1383497"/>
                    <a:gd name="connsiteX3" fmla="*/ 1080294 w 1308456"/>
                    <a:gd name="connsiteY3" fmla="*/ 762793 h 1383497"/>
                    <a:gd name="connsiteX4" fmla="*/ 1301750 w 1308456"/>
                    <a:gd name="connsiteY4" fmla="*/ 1113631 h 1383497"/>
                    <a:gd name="connsiteX5" fmla="*/ 1250156 w 1308456"/>
                    <a:gd name="connsiteY5" fmla="*/ 1286669 h 1383497"/>
                    <a:gd name="connsiteX6" fmla="*/ 1069975 w 1308456"/>
                    <a:gd name="connsiteY6" fmla="*/ 1370806 h 1383497"/>
                    <a:gd name="connsiteX7" fmla="*/ 733425 w 1308456"/>
                    <a:gd name="connsiteY7" fmla="*/ 977106 h 1383497"/>
                    <a:gd name="connsiteX8" fmla="*/ 796925 w 1308456"/>
                    <a:gd name="connsiteY8" fmla="*/ 519906 h 1383497"/>
                    <a:gd name="connsiteX9" fmla="*/ 992188 w 1308456"/>
                    <a:gd name="connsiteY9" fmla="*/ 167481 h 1383497"/>
                    <a:gd name="connsiteX10" fmla="*/ 1304130 w 1308456"/>
                    <a:gd name="connsiteY10" fmla="*/ 0 h 1383497"/>
                    <a:gd name="connsiteX0" fmla="*/ 0 w 1308456"/>
                    <a:gd name="connsiteY0" fmla="*/ 1291431 h 1370839"/>
                    <a:gd name="connsiteX1" fmla="*/ 187325 w 1308456"/>
                    <a:gd name="connsiteY1" fmla="*/ 829468 h 1370839"/>
                    <a:gd name="connsiteX2" fmla="*/ 644525 w 1308456"/>
                    <a:gd name="connsiteY2" fmla="*/ 634206 h 1370839"/>
                    <a:gd name="connsiteX3" fmla="*/ 1080294 w 1308456"/>
                    <a:gd name="connsiteY3" fmla="*/ 762793 h 1370839"/>
                    <a:gd name="connsiteX4" fmla="*/ 1301750 w 1308456"/>
                    <a:gd name="connsiteY4" fmla="*/ 1113631 h 1370839"/>
                    <a:gd name="connsiteX5" fmla="*/ 1250156 w 1308456"/>
                    <a:gd name="connsiteY5" fmla="*/ 1286669 h 1370839"/>
                    <a:gd name="connsiteX6" fmla="*/ 1069975 w 1308456"/>
                    <a:gd name="connsiteY6" fmla="*/ 1370806 h 1370839"/>
                    <a:gd name="connsiteX7" fmla="*/ 733425 w 1308456"/>
                    <a:gd name="connsiteY7" fmla="*/ 977106 h 1370839"/>
                    <a:gd name="connsiteX8" fmla="*/ 796925 w 1308456"/>
                    <a:gd name="connsiteY8" fmla="*/ 519906 h 1370839"/>
                    <a:gd name="connsiteX9" fmla="*/ 992188 w 1308456"/>
                    <a:gd name="connsiteY9" fmla="*/ 167481 h 1370839"/>
                    <a:gd name="connsiteX10" fmla="*/ 1304130 w 1308456"/>
                    <a:gd name="connsiteY10" fmla="*/ 0 h 1370839"/>
                    <a:gd name="connsiteX0" fmla="*/ 0 w 1304130"/>
                    <a:gd name="connsiteY0" fmla="*/ 1291431 h 1370839"/>
                    <a:gd name="connsiteX1" fmla="*/ 187325 w 1304130"/>
                    <a:gd name="connsiteY1" fmla="*/ 829468 h 1370839"/>
                    <a:gd name="connsiteX2" fmla="*/ 644525 w 1304130"/>
                    <a:gd name="connsiteY2" fmla="*/ 634206 h 1370839"/>
                    <a:gd name="connsiteX3" fmla="*/ 1080294 w 1304130"/>
                    <a:gd name="connsiteY3" fmla="*/ 762793 h 1370839"/>
                    <a:gd name="connsiteX4" fmla="*/ 1301750 w 1304130"/>
                    <a:gd name="connsiteY4" fmla="*/ 1113631 h 1370839"/>
                    <a:gd name="connsiteX5" fmla="*/ 1250156 w 1304130"/>
                    <a:gd name="connsiteY5" fmla="*/ 1286669 h 1370839"/>
                    <a:gd name="connsiteX6" fmla="*/ 1069975 w 1304130"/>
                    <a:gd name="connsiteY6" fmla="*/ 1370806 h 1370839"/>
                    <a:gd name="connsiteX7" fmla="*/ 733425 w 1304130"/>
                    <a:gd name="connsiteY7" fmla="*/ 977106 h 1370839"/>
                    <a:gd name="connsiteX8" fmla="*/ 796925 w 1304130"/>
                    <a:gd name="connsiteY8" fmla="*/ 519906 h 1370839"/>
                    <a:gd name="connsiteX9" fmla="*/ 992188 w 1304130"/>
                    <a:gd name="connsiteY9" fmla="*/ 167481 h 1370839"/>
                    <a:gd name="connsiteX10" fmla="*/ 1304130 w 1304130"/>
                    <a:gd name="connsiteY10" fmla="*/ 0 h 1370839"/>
                    <a:gd name="connsiteX0" fmla="*/ 0 w 1307856"/>
                    <a:gd name="connsiteY0" fmla="*/ 1291431 h 1383497"/>
                    <a:gd name="connsiteX1" fmla="*/ 187325 w 1307856"/>
                    <a:gd name="connsiteY1" fmla="*/ 829468 h 1383497"/>
                    <a:gd name="connsiteX2" fmla="*/ 644525 w 1307856"/>
                    <a:gd name="connsiteY2" fmla="*/ 634206 h 1383497"/>
                    <a:gd name="connsiteX3" fmla="*/ 1080294 w 1307856"/>
                    <a:gd name="connsiteY3" fmla="*/ 762793 h 1383497"/>
                    <a:gd name="connsiteX4" fmla="*/ 1301750 w 1307856"/>
                    <a:gd name="connsiteY4" fmla="*/ 1113631 h 1383497"/>
                    <a:gd name="connsiteX5" fmla="*/ 1245394 w 1307856"/>
                    <a:gd name="connsiteY5" fmla="*/ 1286669 h 1383497"/>
                    <a:gd name="connsiteX6" fmla="*/ 1069975 w 1307856"/>
                    <a:gd name="connsiteY6" fmla="*/ 1370806 h 1383497"/>
                    <a:gd name="connsiteX7" fmla="*/ 733425 w 1307856"/>
                    <a:gd name="connsiteY7" fmla="*/ 977106 h 1383497"/>
                    <a:gd name="connsiteX8" fmla="*/ 796925 w 1307856"/>
                    <a:gd name="connsiteY8" fmla="*/ 519906 h 1383497"/>
                    <a:gd name="connsiteX9" fmla="*/ 992188 w 1307856"/>
                    <a:gd name="connsiteY9" fmla="*/ 167481 h 1383497"/>
                    <a:gd name="connsiteX10" fmla="*/ 1304130 w 1307856"/>
                    <a:gd name="connsiteY10" fmla="*/ 0 h 1383497"/>
                    <a:gd name="connsiteX0" fmla="*/ 0 w 1318754"/>
                    <a:gd name="connsiteY0" fmla="*/ 1291431 h 1380790"/>
                    <a:gd name="connsiteX1" fmla="*/ 187325 w 1318754"/>
                    <a:gd name="connsiteY1" fmla="*/ 829468 h 1380790"/>
                    <a:gd name="connsiteX2" fmla="*/ 644525 w 1318754"/>
                    <a:gd name="connsiteY2" fmla="*/ 634206 h 1380790"/>
                    <a:gd name="connsiteX3" fmla="*/ 1080294 w 1318754"/>
                    <a:gd name="connsiteY3" fmla="*/ 762793 h 1380790"/>
                    <a:gd name="connsiteX4" fmla="*/ 1301750 w 1318754"/>
                    <a:gd name="connsiteY4" fmla="*/ 1113631 h 1380790"/>
                    <a:gd name="connsiteX5" fmla="*/ 1245394 w 1318754"/>
                    <a:gd name="connsiteY5" fmla="*/ 1286669 h 1380790"/>
                    <a:gd name="connsiteX6" fmla="*/ 1069975 w 1318754"/>
                    <a:gd name="connsiteY6" fmla="*/ 1370806 h 1380790"/>
                    <a:gd name="connsiteX7" fmla="*/ 733425 w 1318754"/>
                    <a:gd name="connsiteY7" fmla="*/ 977106 h 1380790"/>
                    <a:gd name="connsiteX8" fmla="*/ 796925 w 1318754"/>
                    <a:gd name="connsiteY8" fmla="*/ 519906 h 1380790"/>
                    <a:gd name="connsiteX9" fmla="*/ 992188 w 1318754"/>
                    <a:gd name="connsiteY9" fmla="*/ 167481 h 1380790"/>
                    <a:gd name="connsiteX10" fmla="*/ 1304130 w 1318754"/>
                    <a:gd name="connsiteY10" fmla="*/ 0 h 1380790"/>
                    <a:gd name="connsiteX0" fmla="*/ 0 w 1322433"/>
                    <a:gd name="connsiteY0" fmla="*/ 1291431 h 1383637"/>
                    <a:gd name="connsiteX1" fmla="*/ 187325 w 1322433"/>
                    <a:gd name="connsiteY1" fmla="*/ 829468 h 1383637"/>
                    <a:gd name="connsiteX2" fmla="*/ 644525 w 1322433"/>
                    <a:gd name="connsiteY2" fmla="*/ 634206 h 1383637"/>
                    <a:gd name="connsiteX3" fmla="*/ 1080294 w 1322433"/>
                    <a:gd name="connsiteY3" fmla="*/ 762793 h 1383637"/>
                    <a:gd name="connsiteX4" fmla="*/ 1301750 w 1322433"/>
                    <a:gd name="connsiteY4" fmla="*/ 1113631 h 1383637"/>
                    <a:gd name="connsiteX5" fmla="*/ 1306512 w 1322433"/>
                    <a:gd name="connsiteY5" fmla="*/ 1273971 h 1383637"/>
                    <a:gd name="connsiteX6" fmla="*/ 1245394 w 1322433"/>
                    <a:gd name="connsiteY6" fmla="*/ 1286669 h 1383637"/>
                    <a:gd name="connsiteX7" fmla="*/ 1069975 w 1322433"/>
                    <a:gd name="connsiteY7" fmla="*/ 1370806 h 1383637"/>
                    <a:gd name="connsiteX8" fmla="*/ 733425 w 1322433"/>
                    <a:gd name="connsiteY8" fmla="*/ 977106 h 1383637"/>
                    <a:gd name="connsiteX9" fmla="*/ 796925 w 1322433"/>
                    <a:gd name="connsiteY9" fmla="*/ 519906 h 1383637"/>
                    <a:gd name="connsiteX10" fmla="*/ 992188 w 1322433"/>
                    <a:gd name="connsiteY10" fmla="*/ 167481 h 1383637"/>
                    <a:gd name="connsiteX11" fmla="*/ 1304130 w 1322433"/>
                    <a:gd name="connsiteY11" fmla="*/ 0 h 1383637"/>
                    <a:gd name="connsiteX0" fmla="*/ 0 w 1318126"/>
                    <a:gd name="connsiteY0" fmla="*/ 1291431 h 1383637"/>
                    <a:gd name="connsiteX1" fmla="*/ 187325 w 1318126"/>
                    <a:gd name="connsiteY1" fmla="*/ 829468 h 1383637"/>
                    <a:gd name="connsiteX2" fmla="*/ 644525 w 1318126"/>
                    <a:gd name="connsiteY2" fmla="*/ 634206 h 1383637"/>
                    <a:gd name="connsiteX3" fmla="*/ 1080294 w 1318126"/>
                    <a:gd name="connsiteY3" fmla="*/ 762793 h 1383637"/>
                    <a:gd name="connsiteX4" fmla="*/ 1301750 w 1318126"/>
                    <a:gd name="connsiteY4" fmla="*/ 1113631 h 1383637"/>
                    <a:gd name="connsiteX5" fmla="*/ 1306512 w 1318126"/>
                    <a:gd name="connsiteY5" fmla="*/ 1273971 h 1383637"/>
                    <a:gd name="connsiteX6" fmla="*/ 1245394 w 1318126"/>
                    <a:gd name="connsiteY6" fmla="*/ 1286669 h 1383637"/>
                    <a:gd name="connsiteX7" fmla="*/ 1069975 w 1318126"/>
                    <a:gd name="connsiteY7" fmla="*/ 1370806 h 1383637"/>
                    <a:gd name="connsiteX8" fmla="*/ 733425 w 1318126"/>
                    <a:gd name="connsiteY8" fmla="*/ 977106 h 1383637"/>
                    <a:gd name="connsiteX9" fmla="*/ 796925 w 1318126"/>
                    <a:gd name="connsiteY9" fmla="*/ 519906 h 1383637"/>
                    <a:gd name="connsiteX10" fmla="*/ 992188 w 1318126"/>
                    <a:gd name="connsiteY10" fmla="*/ 167481 h 1383637"/>
                    <a:gd name="connsiteX11" fmla="*/ 1304130 w 1318126"/>
                    <a:gd name="connsiteY11" fmla="*/ 0 h 1383637"/>
                    <a:gd name="connsiteX0" fmla="*/ 0 w 1318126"/>
                    <a:gd name="connsiteY0" fmla="*/ 1291431 h 1383916"/>
                    <a:gd name="connsiteX1" fmla="*/ 187325 w 1318126"/>
                    <a:gd name="connsiteY1" fmla="*/ 829468 h 1383916"/>
                    <a:gd name="connsiteX2" fmla="*/ 644525 w 1318126"/>
                    <a:gd name="connsiteY2" fmla="*/ 634206 h 1383916"/>
                    <a:gd name="connsiteX3" fmla="*/ 1080294 w 1318126"/>
                    <a:gd name="connsiteY3" fmla="*/ 762793 h 1383916"/>
                    <a:gd name="connsiteX4" fmla="*/ 1301750 w 1318126"/>
                    <a:gd name="connsiteY4" fmla="*/ 1113631 h 1383916"/>
                    <a:gd name="connsiteX5" fmla="*/ 1306512 w 1318126"/>
                    <a:gd name="connsiteY5" fmla="*/ 1273971 h 1383916"/>
                    <a:gd name="connsiteX6" fmla="*/ 1069975 w 1318126"/>
                    <a:gd name="connsiteY6" fmla="*/ 1370806 h 1383916"/>
                    <a:gd name="connsiteX7" fmla="*/ 733425 w 1318126"/>
                    <a:gd name="connsiteY7" fmla="*/ 977106 h 1383916"/>
                    <a:gd name="connsiteX8" fmla="*/ 796925 w 1318126"/>
                    <a:gd name="connsiteY8" fmla="*/ 519906 h 1383916"/>
                    <a:gd name="connsiteX9" fmla="*/ 992188 w 1318126"/>
                    <a:gd name="connsiteY9" fmla="*/ 167481 h 1383916"/>
                    <a:gd name="connsiteX10" fmla="*/ 1304130 w 1318126"/>
                    <a:gd name="connsiteY10" fmla="*/ 0 h 1383916"/>
                    <a:gd name="connsiteX0" fmla="*/ 0 w 1323795"/>
                    <a:gd name="connsiteY0" fmla="*/ 1291431 h 1382218"/>
                    <a:gd name="connsiteX1" fmla="*/ 187325 w 1323795"/>
                    <a:gd name="connsiteY1" fmla="*/ 829468 h 1382218"/>
                    <a:gd name="connsiteX2" fmla="*/ 644525 w 1323795"/>
                    <a:gd name="connsiteY2" fmla="*/ 634206 h 1382218"/>
                    <a:gd name="connsiteX3" fmla="*/ 1080294 w 1323795"/>
                    <a:gd name="connsiteY3" fmla="*/ 762793 h 1382218"/>
                    <a:gd name="connsiteX4" fmla="*/ 1301750 w 1323795"/>
                    <a:gd name="connsiteY4" fmla="*/ 1113631 h 1382218"/>
                    <a:gd name="connsiteX5" fmla="*/ 1320799 w 1323795"/>
                    <a:gd name="connsiteY5" fmla="*/ 1262065 h 1382218"/>
                    <a:gd name="connsiteX6" fmla="*/ 1069975 w 1323795"/>
                    <a:gd name="connsiteY6" fmla="*/ 1370806 h 1382218"/>
                    <a:gd name="connsiteX7" fmla="*/ 733425 w 1323795"/>
                    <a:gd name="connsiteY7" fmla="*/ 977106 h 1382218"/>
                    <a:gd name="connsiteX8" fmla="*/ 796925 w 1323795"/>
                    <a:gd name="connsiteY8" fmla="*/ 519906 h 1382218"/>
                    <a:gd name="connsiteX9" fmla="*/ 992188 w 1323795"/>
                    <a:gd name="connsiteY9" fmla="*/ 167481 h 1382218"/>
                    <a:gd name="connsiteX10" fmla="*/ 1304130 w 1323795"/>
                    <a:gd name="connsiteY10" fmla="*/ 0 h 1382218"/>
                    <a:gd name="connsiteX0" fmla="*/ 0 w 1328108"/>
                    <a:gd name="connsiteY0" fmla="*/ 1291431 h 1387114"/>
                    <a:gd name="connsiteX1" fmla="*/ 187325 w 1328108"/>
                    <a:gd name="connsiteY1" fmla="*/ 829468 h 1387114"/>
                    <a:gd name="connsiteX2" fmla="*/ 644525 w 1328108"/>
                    <a:gd name="connsiteY2" fmla="*/ 634206 h 1387114"/>
                    <a:gd name="connsiteX3" fmla="*/ 1080294 w 1328108"/>
                    <a:gd name="connsiteY3" fmla="*/ 762793 h 1387114"/>
                    <a:gd name="connsiteX4" fmla="*/ 1301750 w 1328108"/>
                    <a:gd name="connsiteY4" fmla="*/ 1113631 h 1387114"/>
                    <a:gd name="connsiteX5" fmla="*/ 1320799 w 1328108"/>
                    <a:gd name="connsiteY5" fmla="*/ 1262065 h 1387114"/>
                    <a:gd name="connsiteX6" fmla="*/ 1273174 w 1328108"/>
                    <a:gd name="connsiteY6" fmla="*/ 1307307 h 1387114"/>
                    <a:gd name="connsiteX7" fmla="*/ 1069975 w 1328108"/>
                    <a:gd name="connsiteY7" fmla="*/ 1370806 h 1387114"/>
                    <a:gd name="connsiteX8" fmla="*/ 733425 w 1328108"/>
                    <a:gd name="connsiteY8" fmla="*/ 977106 h 1387114"/>
                    <a:gd name="connsiteX9" fmla="*/ 796925 w 1328108"/>
                    <a:gd name="connsiteY9" fmla="*/ 519906 h 1387114"/>
                    <a:gd name="connsiteX10" fmla="*/ 992188 w 1328108"/>
                    <a:gd name="connsiteY10" fmla="*/ 167481 h 1387114"/>
                    <a:gd name="connsiteX11" fmla="*/ 1304130 w 1328108"/>
                    <a:gd name="connsiteY11" fmla="*/ 0 h 1387114"/>
                    <a:gd name="connsiteX0" fmla="*/ 0 w 1328108"/>
                    <a:gd name="connsiteY0" fmla="*/ 1291431 h 1387114"/>
                    <a:gd name="connsiteX1" fmla="*/ 187325 w 1328108"/>
                    <a:gd name="connsiteY1" fmla="*/ 829468 h 1387114"/>
                    <a:gd name="connsiteX2" fmla="*/ 644525 w 1328108"/>
                    <a:gd name="connsiteY2" fmla="*/ 634206 h 1387114"/>
                    <a:gd name="connsiteX3" fmla="*/ 1080294 w 1328108"/>
                    <a:gd name="connsiteY3" fmla="*/ 762793 h 1387114"/>
                    <a:gd name="connsiteX4" fmla="*/ 1301750 w 1328108"/>
                    <a:gd name="connsiteY4" fmla="*/ 1113631 h 1387114"/>
                    <a:gd name="connsiteX5" fmla="*/ 1320799 w 1328108"/>
                    <a:gd name="connsiteY5" fmla="*/ 1262065 h 1387114"/>
                    <a:gd name="connsiteX6" fmla="*/ 1273174 w 1328108"/>
                    <a:gd name="connsiteY6" fmla="*/ 1307307 h 1387114"/>
                    <a:gd name="connsiteX7" fmla="*/ 1069975 w 1328108"/>
                    <a:gd name="connsiteY7" fmla="*/ 1370806 h 1387114"/>
                    <a:gd name="connsiteX8" fmla="*/ 733425 w 1328108"/>
                    <a:gd name="connsiteY8" fmla="*/ 977106 h 1387114"/>
                    <a:gd name="connsiteX9" fmla="*/ 796925 w 1328108"/>
                    <a:gd name="connsiteY9" fmla="*/ 519906 h 1387114"/>
                    <a:gd name="connsiteX10" fmla="*/ 992188 w 1328108"/>
                    <a:gd name="connsiteY10" fmla="*/ 167481 h 1387114"/>
                    <a:gd name="connsiteX11" fmla="*/ 1304130 w 1328108"/>
                    <a:gd name="connsiteY11" fmla="*/ 0 h 1387114"/>
                    <a:gd name="connsiteX0" fmla="*/ 0 w 1317213"/>
                    <a:gd name="connsiteY0" fmla="*/ 1291431 h 1390129"/>
                    <a:gd name="connsiteX1" fmla="*/ 187325 w 1317213"/>
                    <a:gd name="connsiteY1" fmla="*/ 829468 h 1390129"/>
                    <a:gd name="connsiteX2" fmla="*/ 644525 w 1317213"/>
                    <a:gd name="connsiteY2" fmla="*/ 634206 h 1390129"/>
                    <a:gd name="connsiteX3" fmla="*/ 1080294 w 1317213"/>
                    <a:gd name="connsiteY3" fmla="*/ 762793 h 1390129"/>
                    <a:gd name="connsiteX4" fmla="*/ 1301750 w 1317213"/>
                    <a:gd name="connsiteY4" fmla="*/ 1113631 h 1390129"/>
                    <a:gd name="connsiteX5" fmla="*/ 1273174 w 1317213"/>
                    <a:gd name="connsiteY5" fmla="*/ 1307307 h 1390129"/>
                    <a:gd name="connsiteX6" fmla="*/ 1069975 w 1317213"/>
                    <a:gd name="connsiteY6" fmla="*/ 1370806 h 1390129"/>
                    <a:gd name="connsiteX7" fmla="*/ 733425 w 1317213"/>
                    <a:gd name="connsiteY7" fmla="*/ 977106 h 1390129"/>
                    <a:gd name="connsiteX8" fmla="*/ 796925 w 1317213"/>
                    <a:gd name="connsiteY8" fmla="*/ 519906 h 1390129"/>
                    <a:gd name="connsiteX9" fmla="*/ 992188 w 1317213"/>
                    <a:gd name="connsiteY9" fmla="*/ 167481 h 1390129"/>
                    <a:gd name="connsiteX10" fmla="*/ 1304130 w 1317213"/>
                    <a:gd name="connsiteY10" fmla="*/ 0 h 1390129"/>
                    <a:gd name="connsiteX0" fmla="*/ 0 w 1312930"/>
                    <a:gd name="connsiteY0" fmla="*/ 1291431 h 1390129"/>
                    <a:gd name="connsiteX1" fmla="*/ 187325 w 1312930"/>
                    <a:gd name="connsiteY1" fmla="*/ 829468 h 1390129"/>
                    <a:gd name="connsiteX2" fmla="*/ 644525 w 1312930"/>
                    <a:gd name="connsiteY2" fmla="*/ 634206 h 1390129"/>
                    <a:gd name="connsiteX3" fmla="*/ 1080294 w 1312930"/>
                    <a:gd name="connsiteY3" fmla="*/ 762793 h 1390129"/>
                    <a:gd name="connsiteX4" fmla="*/ 1301750 w 1312930"/>
                    <a:gd name="connsiteY4" fmla="*/ 1113631 h 1390129"/>
                    <a:gd name="connsiteX5" fmla="*/ 1273174 w 1312930"/>
                    <a:gd name="connsiteY5" fmla="*/ 1307307 h 1390129"/>
                    <a:gd name="connsiteX6" fmla="*/ 1069975 w 1312930"/>
                    <a:gd name="connsiteY6" fmla="*/ 1370806 h 1390129"/>
                    <a:gd name="connsiteX7" fmla="*/ 733425 w 1312930"/>
                    <a:gd name="connsiteY7" fmla="*/ 977106 h 1390129"/>
                    <a:gd name="connsiteX8" fmla="*/ 796925 w 1312930"/>
                    <a:gd name="connsiteY8" fmla="*/ 519906 h 1390129"/>
                    <a:gd name="connsiteX9" fmla="*/ 992188 w 1312930"/>
                    <a:gd name="connsiteY9" fmla="*/ 167481 h 1390129"/>
                    <a:gd name="connsiteX10" fmla="*/ 1304130 w 1312930"/>
                    <a:gd name="connsiteY10" fmla="*/ 0 h 1390129"/>
                    <a:gd name="connsiteX0" fmla="*/ 0 w 1304130"/>
                    <a:gd name="connsiteY0" fmla="*/ 1291431 h 1390129"/>
                    <a:gd name="connsiteX1" fmla="*/ 187325 w 1304130"/>
                    <a:gd name="connsiteY1" fmla="*/ 829468 h 1390129"/>
                    <a:gd name="connsiteX2" fmla="*/ 644525 w 1304130"/>
                    <a:gd name="connsiteY2" fmla="*/ 634206 h 1390129"/>
                    <a:gd name="connsiteX3" fmla="*/ 1080294 w 1304130"/>
                    <a:gd name="connsiteY3" fmla="*/ 762793 h 1390129"/>
                    <a:gd name="connsiteX4" fmla="*/ 1301750 w 1304130"/>
                    <a:gd name="connsiteY4" fmla="*/ 1113631 h 1390129"/>
                    <a:gd name="connsiteX5" fmla="*/ 1273174 w 1304130"/>
                    <a:gd name="connsiteY5" fmla="*/ 1307307 h 1390129"/>
                    <a:gd name="connsiteX6" fmla="*/ 1069975 w 1304130"/>
                    <a:gd name="connsiteY6" fmla="*/ 1370806 h 1390129"/>
                    <a:gd name="connsiteX7" fmla="*/ 733425 w 1304130"/>
                    <a:gd name="connsiteY7" fmla="*/ 977106 h 1390129"/>
                    <a:gd name="connsiteX8" fmla="*/ 796925 w 1304130"/>
                    <a:gd name="connsiteY8" fmla="*/ 519906 h 1390129"/>
                    <a:gd name="connsiteX9" fmla="*/ 992188 w 1304130"/>
                    <a:gd name="connsiteY9" fmla="*/ 167481 h 1390129"/>
                    <a:gd name="connsiteX10" fmla="*/ 1304130 w 1304130"/>
                    <a:gd name="connsiteY10" fmla="*/ 0 h 1390129"/>
                    <a:gd name="connsiteX0" fmla="*/ 0 w 1304130"/>
                    <a:gd name="connsiteY0" fmla="*/ 1291431 h 1370821"/>
                    <a:gd name="connsiteX1" fmla="*/ 187325 w 1304130"/>
                    <a:gd name="connsiteY1" fmla="*/ 829468 h 1370821"/>
                    <a:gd name="connsiteX2" fmla="*/ 644525 w 1304130"/>
                    <a:gd name="connsiteY2" fmla="*/ 634206 h 1370821"/>
                    <a:gd name="connsiteX3" fmla="*/ 1080294 w 1304130"/>
                    <a:gd name="connsiteY3" fmla="*/ 762793 h 1370821"/>
                    <a:gd name="connsiteX4" fmla="*/ 1301750 w 1304130"/>
                    <a:gd name="connsiteY4" fmla="*/ 1113631 h 1370821"/>
                    <a:gd name="connsiteX5" fmla="*/ 1273174 w 1304130"/>
                    <a:gd name="connsiteY5" fmla="*/ 1307307 h 1370821"/>
                    <a:gd name="connsiteX6" fmla="*/ 1069975 w 1304130"/>
                    <a:gd name="connsiteY6" fmla="*/ 1370806 h 1370821"/>
                    <a:gd name="connsiteX7" fmla="*/ 733425 w 1304130"/>
                    <a:gd name="connsiteY7" fmla="*/ 977106 h 1370821"/>
                    <a:gd name="connsiteX8" fmla="*/ 796925 w 1304130"/>
                    <a:gd name="connsiteY8" fmla="*/ 519906 h 1370821"/>
                    <a:gd name="connsiteX9" fmla="*/ 992188 w 1304130"/>
                    <a:gd name="connsiteY9" fmla="*/ 167481 h 1370821"/>
                    <a:gd name="connsiteX10" fmla="*/ 1304130 w 1304130"/>
                    <a:gd name="connsiteY10" fmla="*/ 0 h 1370821"/>
                    <a:gd name="connsiteX0" fmla="*/ 0 w 1304130"/>
                    <a:gd name="connsiteY0" fmla="*/ 1291431 h 1370821"/>
                    <a:gd name="connsiteX1" fmla="*/ 187325 w 1304130"/>
                    <a:gd name="connsiteY1" fmla="*/ 829468 h 1370821"/>
                    <a:gd name="connsiteX2" fmla="*/ 644525 w 1304130"/>
                    <a:gd name="connsiteY2" fmla="*/ 634206 h 1370821"/>
                    <a:gd name="connsiteX3" fmla="*/ 1080294 w 1304130"/>
                    <a:gd name="connsiteY3" fmla="*/ 762793 h 1370821"/>
                    <a:gd name="connsiteX4" fmla="*/ 1301750 w 1304130"/>
                    <a:gd name="connsiteY4" fmla="*/ 1113631 h 1370821"/>
                    <a:gd name="connsiteX5" fmla="*/ 1273174 w 1304130"/>
                    <a:gd name="connsiteY5" fmla="*/ 1307307 h 1370821"/>
                    <a:gd name="connsiteX6" fmla="*/ 1069975 w 1304130"/>
                    <a:gd name="connsiteY6" fmla="*/ 1370806 h 1370821"/>
                    <a:gd name="connsiteX7" fmla="*/ 733425 w 1304130"/>
                    <a:gd name="connsiteY7" fmla="*/ 977106 h 1370821"/>
                    <a:gd name="connsiteX8" fmla="*/ 796925 w 1304130"/>
                    <a:gd name="connsiteY8" fmla="*/ 519906 h 1370821"/>
                    <a:gd name="connsiteX9" fmla="*/ 992188 w 1304130"/>
                    <a:gd name="connsiteY9" fmla="*/ 167481 h 1370821"/>
                    <a:gd name="connsiteX10" fmla="*/ 1304130 w 1304130"/>
                    <a:gd name="connsiteY10" fmla="*/ 0 h 1370821"/>
                    <a:gd name="connsiteX0" fmla="*/ 0 w 1310982"/>
                    <a:gd name="connsiteY0" fmla="*/ 1291431 h 1388000"/>
                    <a:gd name="connsiteX1" fmla="*/ 187325 w 1310982"/>
                    <a:gd name="connsiteY1" fmla="*/ 829468 h 1388000"/>
                    <a:gd name="connsiteX2" fmla="*/ 644525 w 1310982"/>
                    <a:gd name="connsiteY2" fmla="*/ 634206 h 1388000"/>
                    <a:gd name="connsiteX3" fmla="*/ 1080294 w 1310982"/>
                    <a:gd name="connsiteY3" fmla="*/ 762793 h 1388000"/>
                    <a:gd name="connsiteX4" fmla="*/ 1301750 w 1310982"/>
                    <a:gd name="connsiteY4" fmla="*/ 1113631 h 1388000"/>
                    <a:gd name="connsiteX5" fmla="*/ 1263649 w 1310982"/>
                    <a:gd name="connsiteY5" fmla="*/ 1300164 h 1388000"/>
                    <a:gd name="connsiteX6" fmla="*/ 1069975 w 1310982"/>
                    <a:gd name="connsiteY6" fmla="*/ 1370806 h 1388000"/>
                    <a:gd name="connsiteX7" fmla="*/ 733425 w 1310982"/>
                    <a:gd name="connsiteY7" fmla="*/ 977106 h 1388000"/>
                    <a:gd name="connsiteX8" fmla="*/ 796925 w 1310982"/>
                    <a:gd name="connsiteY8" fmla="*/ 519906 h 1388000"/>
                    <a:gd name="connsiteX9" fmla="*/ 992188 w 1310982"/>
                    <a:gd name="connsiteY9" fmla="*/ 167481 h 1388000"/>
                    <a:gd name="connsiteX10" fmla="*/ 1304130 w 1310982"/>
                    <a:gd name="connsiteY10" fmla="*/ 0 h 1388000"/>
                    <a:gd name="connsiteX0" fmla="*/ 0 w 1304130"/>
                    <a:gd name="connsiteY0" fmla="*/ 1291431 h 1388000"/>
                    <a:gd name="connsiteX1" fmla="*/ 187325 w 1304130"/>
                    <a:gd name="connsiteY1" fmla="*/ 829468 h 1388000"/>
                    <a:gd name="connsiteX2" fmla="*/ 644525 w 1304130"/>
                    <a:gd name="connsiteY2" fmla="*/ 634206 h 1388000"/>
                    <a:gd name="connsiteX3" fmla="*/ 1080294 w 1304130"/>
                    <a:gd name="connsiteY3" fmla="*/ 762793 h 1388000"/>
                    <a:gd name="connsiteX4" fmla="*/ 1301750 w 1304130"/>
                    <a:gd name="connsiteY4" fmla="*/ 1113631 h 1388000"/>
                    <a:gd name="connsiteX5" fmla="*/ 1263649 w 1304130"/>
                    <a:gd name="connsiteY5" fmla="*/ 1300164 h 1388000"/>
                    <a:gd name="connsiteX6" fmla="*/ 1069975 w 1304130"/>
                    <a:gd name="connsiteY6" fmla="*/ 1370806 h 1388000"/>
                    <a:gd name="connsiteX7" fmla="*/ 733425 w 1304130"/>
                    <a:gd name="connsiteY7" fmla="*/ 977106 h 1388000"/>
                    <a:gd name="connsiteX8" fmla="*/ 796925 w 1304130"/>
                    <a:gd name="connsiteY8" fmla="*/ 519906 h 1388000"/>
                    <a:gd name="connsiteX9" fmla="*/ 992188 w 1304130"/>
                    <a:gd name="connsiteY9" fmla="*/ 167481 h 1388000"/>
                    <a:gd name="connsiteX10" fmla="*/ 1304130 w 1304130"/>
                    <a:gd name="connsiteY10" fmla="*/ 0 h 1388000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2066"/>
                    <a:gd name="connsiteY0" fmla="*/ 1123950 h 1203327"/>
                    <a:gd name="connsiteX1" fmla="*/ 187325 w 1302066"/>
                    <a:gd name="connsiteY1" fmla="*/ 661987 h 1203327"/>
                    <a:gd name="connsiteX2" fmla="*/ 644525 w 1302066"/>
                    <a:gd name="connsiteY2" fmla="*/ 466725 h 1203327"/>
                    <a:gd name="connsiteX3" fmla="*/ 1080294 w 1302066"/>
                    <a:gd name="connsiteY3" fmla="*/ 595312 h 1203327"/>
                    <a:gd name="connsiteX4" fmla="*/ 1301750 w 1302066"/>
                    <a:gd name="connsiteY4" fmla="*/ 946150 h 1203327"/>
                    <a:gd name="connsiteX5" fmla="*/ 1263649 w 1302066"/>
                    <a:gd name="connsiteY5" fmla="*/ 1132683 h 1203327"/>
                    <a:gd name="connsiteX6" fmla="*/ 1069975 w 1302066"/>
                    <a:gd name="connsiteY6" fmla="*/ 1203325 h 1203327"/>
                    <a:gd name="connsiteX7" fmla="*/ 733425 w 1302066"/>
                    <a:gd name="connsiteY7" fmla="*/ 809625 h 1203327"/>
                    <a:gd name="connsiteX8" fmla="*/ 796925 w 1302066"/>
                    <a:gd name="connsiteY8" fmla="*/ 352425 h 1203327"/>
                    <a:gd name="connsiteX9" fmla="*/ 992188 w 1302066"/>
                    <a:gd name="connsiteY9" fmla="*/ 0 h 1203327"/>
                    <a:gd name="connsiteX0" fmla="*/ 0 w 1302066"/>
                    <a:gd name="connsiteY0" fmla="*/ 771525 h 850902"/>
                    <a:gd name="connsiteX1" fmla="*/ 187325 w 1302066"/>
                    <a:gd name="connsiteY1" fmla="*/ 309562 h 850902"/>
                    <a:gd name="connsiteX2" fmla="*/ 644525 w 1302066"/>
                    <a:gd name="connsiteY2" fmla="*/ 114300 h 850902"/>
                    <a:gd name="connsiteX3" fmla="*/ 1080294 w 1302066"/>
                    <a:gd name="connsiteY3" fmla="*/ 242887 h 850902"/>
                    <a:gd name="connsiteX4" fmla="*/ 1301750 w 1302066"/>
                    <a:gd name="connsiteY4" fmla="*/ 593725 h 850902"/>
                    <a:gd name="connsiteX5" fmla="*/ 1263649 w 1302066"/>
                    <a:gd name="connsiteY5" fmla="*/ 780258 h 850902"/>
                    <a:gd name="connsiteX6" fmla="*/ 1069975 w 1302066"/>
                    <a:gd name="connsiteY6" fmla="*/ 850900 h 850902"/>
                    <a:gd name="connsiteX7" fmla="*/ 733425 w 1302066"/>
                    <a:gd name="connsiteY7" fmla="*/ 457200 h 850902"/>
                    <a:gd name="connsiteX8" fmla="*/ 796925 w 1302066"/>
                    <a:gd name="connsiteY8" fmla="*/ 0 h 850902"/>
                    <a:gd name="connsiteX0" fmla="*/ 0 w 1302066"/>
                    <a:gd name="connsiteY0" fmla="*/ 658255 h 737632"/>
                    <a:gd name="connsiteX1" fmla="*/ 187325 w 1302066"/>
                    <a:gd name="connsiteY1" fmla="*/ 196292 h 737632"/>
                    <a:gd name="connsiteX2" fmla="*/ 644525 w 1302066"/>
                    <a:gd name="connsiteY2" fmla="*/ 1030 h 737632"/>
                    <a:gd name="connsiteX3" fmla="*/ 1080294 w 1302066"/>
                    <a:gd name="connsiteY3" fmla="*/ 129617 h 737632"/>
                    <a:gd name="connsiteX4" fmla="*/ 1301750 w 1302066"/>
                    <a:gd name="connsiteY4" fmla="*/ 480455 h 737632"/>
                    <a:gd name="connsiteX5" fmla="*/ 1263649 w 1302066"/>
                    <a:gd name="connsiteY5" fmla="*/ 666988 h 737632"/>
                    <a:gd name="connsiteX6" fmla="*/ 1069975 w 1302066"/>
                    <a:gd name="connsiteY6" fmla="*/ 737630 h 737632"/>
                    <a:gd name="connsiteX7" fmla="*/ 733425 w 1302066"/>
                    <a:gd name="connsiteY7" fmla="*/ 343930 h 737632"/>
                    <a:gd name="connsiteX0" fmla="*/ 0 w 1302066"/>
                    <a:gd name="connsiteY0" fmla="*/ 658255 h 737630"/>
                    <a:gd name="connsiteX1" fmla="*/ 187325 w 1302066"/>
                    <a:gd name="connsiteY1" fmla="*/ 196292 h 737630"/>
                    <a:gd name="connsiteX2" fmla="*/ 644525 w 1302066"/>
                    <a:gd name="connsiteY2" fmla="*/ 1030 h 737630"/>
                    <a:gd name="connsiteX3" fmla="*/ 1080294 w 1302066"/>
                    <a:gd name="connsiteY3" fmla="*/ 129617 h 737630"/>
                    <a:gd name="connsiteX4" fmla="*/ 1301750 w 1302066"/>
                    <a:gd name="connsiteY4" fmla="*/ 480455 h 737630"/>
                    <a:gd name="connsiteX5" fmla="*/ 1263649 w 1302066"/>
                    <a:gd name="connsiteY5" fmla="*/ 666988 h 737630"/>
                    <a:gd name="connsiteX6" fmla="*/ 1069975 w 1302066"/>
                    <a:gd name="connsiteY6" fmla="*/ 737630 h 737630"/>
                    <a:gd name="connsiteX0" fmla="*/ 0 w 1302066"/>
                    <a:gd name="connsiteY0" fmla="*/ 658255 h 666988"/>
                    <a:gd name="connsiteX1" fmla="*/ 187325 w 1302066"/>
                    <a:gd name="connsiteY1" fmla="*/ 196292 h 666988"/>
                    <a:gd name="connsiteX2" fmla="*/ 644525 w 1302066"/>
                    <a:gd name="connsiteY2" fmla="*/ 1030 h 666988"/>
                    <a:gd name="connsiteX3" fmla="*/ 1080294 w 1302066"/>
                    <a:gd name="connsiteY3" fmla="*/ 129617 h 666988"/>
                    <a:gd name="connsiteX4" fmla="*/ 1301750 w 1302066"/>
                    <a:gd name="connsiteY4" fmla="*/ 480455 h 666988"/>
                    <a:gd name="connsiteX5" fmla="*/ 1263649 w 1302066"/>
                    <a:gd name="connsiteY5" fmla="*/ 666988 h 666988"/>
                    <a:gd name="connsiteX0" fmla="*/ 0 w 1301750"/>
                    <a:gd name="connsiteY0" fmla="*/ 658255 h 658255"/>
                    <a:gd name="connsiteX1" fmla="*/ 187325 w 1301750"/>
                    <a:gd name="connsiteY1" fmla="*/ 196292 h 658255"/>
                    <a:gd name="connsiteX2" fmla="*/ 644525 w 1301750"/>
                    <a:gd name="connsiteY2" fmla="*/ 1030 h 658255"/>
                    <a:gd name="connsiteX3" fmla="*/ 1080294 w 1301750"/>
                    <a:gd name="connsiteY3" fmla="*/ 129617 h 658255"/>
                    <a:gd name="connsiteX4" fmla="*/ 1301750 w 1301750"/>
                    <a:gd name="connsiteY4" fmla="*/ 480455 h 658255"/>
                    <a:gd name="connsiteX0" fmla="*/ 0 w 1294606"/>
                    <a:gd name="connsiteY0" fmla="*/ 658255 h 658255"/>
                    <a:gd name="connsiteX1" fmla="*/ 180181 w 1294606"/>
                    <a:gd name="connsiteY1" fmla="*/ 196292 h 658255"/>
                    <a:gd name="connsiteX2" fmla="*/ 637381 w 1294606"/>
                    <a:gd name="connsiteY2" fmla="*/ 1030 h 658255"/>
                    <a:gd name="connsiteX3" fmla="*/ 1073150 w 1294606"/>
                    <a:gd name="connsiteY3" fmla="*/ 129617 h 658255"/>
                    <a:gd name="connsiteX4" fmla="*/ 1294606 w 1294606"/>
                    <a:gd name="connsiteY4" fmla="*/ 480455 h 658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4606" h="658255">
                      <a:moveTo>
                        <a:pt x="0" y="658255"/>
                      </a:moveTo>
                      <a:cubicBezTo>
                        <a:pt x="1852" y="491567"/>
                        <a:pt x="73951" y="305829"/>
                        <a:pt x="180181" y="196292"/>
                      </a:cubicBezTo>
                      <a:cubicBezTo>
                        <a:pt x="286411" y="86755"/>
                        <a:pt x="488553" y="12142"/>
                        <a:pt x="637381" y="1030"/>
                      </a:cubicBezTo>
                      <a:cubicBezTo>
                        <a:pt x="786209" y="-10082"/>
                        <a:pt x="982663" y="71145"/>
                        <a:pt x="1073150" y="129617"/>
                      </a:cubicBezTo>
                      <a:cubicBezTo>
                        <a:pt x="1163637" y="188089"/>
                        <a:pt x="1295004" y="378986"/>
                        <a:pt x="1294606" y="480455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tailEnd type="non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dirty="0"/>
                </a:p>
              </p:txBody>
            </p:sp>
            <p:sp>
              <p:nvSpPr>
                <p:cNvPr id="181" name="Forme libre 180"/>
                <p:cNvSpPr/>
                <p:nvPr/>
              </p:nvSpPr>
              <p:spPr>
                <a:xfrm>
                  <a:off x="6564666" y="1847876"/>
                  <a:ext cx="574526" cy="1370806"/>
                </a:xfrm>
                <a:custGeom>
                  <a:avLst/>
                  <a:gdLst>
                    <a:gd name="connsiteX0" fmla="*/ 0 w 1315035"/>
                    <a:gd name="connsiteY0" fmla="*/ 1301750 h 1398415"/>
                    <a:gd name="connsiteX1" fmla="*/ 254000 w 1315035"/>
                    <a:gd name="connsiteY1" fmla="*/ 901700 h 1398415"/>
                    <a:gd name="connsiteX2" fmla="*/ 644525 w 1315035"/>
                    <a:gd name="connsiteY2" fmla="*/ 644525 h 1398415"/>
                    <a:gd name="connsiteX3" fmla="*/ 1006475 w 1315035"/>
                    <a:gd name="connsiteY3" fmla="*/ 796925 h 1398415"/>
                    <a:gd name="connsiteX4" fmla="*/ 1301750 w 1315035"/>
                    <a:gd name="connsiteY4" fmla="*/ 1123950 h 1398415"/>
                    <a:gd name="connsiteX5" fmla="*/ 1244600 w 1315035"/>
                    <a:gd name="connsiteY5" fmla="*/ 1308100 h 1398415"/>
                    <a:gd name="connsiteX6" fmla="*/ 1069975 w 1315035"/>
                    <a:gd name="connsiteY6" fmla="*/ 1381125 h 1398415"/>
                    <a:gd name="connsiteX7" fmla="*/ 733425 w 1315035"/>
                    <a:gd name="connsiteY7" fmla="*/ 987425 h 1398415"/>
                    <a:gd name="connsiteX8" fmla="*/ 796925 w 1315035"/>
                    <a:gd name="connsiteY8" fmla="*/ 530225 h 1398415"/>
                    <a:gd name="connsiteX9" fmla="*/ 1006475 w 1315035"/>
                    <a:gd name="connsiteY9" fmla="*/ 196850 h 1398415"/>
                    <a:gd name="connsiteX10" fmla="*/ 1295400 w 1315035"/>
                    <a:gd name="connsiteY10" fmla="*/ 0 h 1398415"/>
                    <a:gd name="connsiteX0" fmla="*/ 0 w 1319724"/>
                    <a:gd name="connsiteY0" fmla="*/ 1301750 h 1401939"/>
                    <a:gd name="connsiteX1" fmla="*/ 254000 w 1319724"/>
                    <a:gd name="connsiteY1" fmla="*/ 901700 h 1401939"/>
                    <a:gd name="connsiteX2" fmla="*/ 644525 w 1319724"/>
                    <a:gd name="connsiteY2" fmla="*/ 644525 h 1401939"/>
                    <a:gd name="connsiteX3" fmla="*/ 1006475 w 1319724"/>
                    <a:gd name="connsiteY3" fmla="*/ 796925 h 1401939"/>
                    <a:gd name="connsiteX4" fmla="*/ 1301750 w 1319724"/>
                    <a:gd name="connsiteY4" fmla="*/ 1123950 h 1401939"/>
                    <a:gd name="connsiteX5" fmla="*/ 1263650 w 1319724"/>
                    <a:gd name="connsiteY5" fmla="*/ 1323975 h 1401939"/>
                    <a:gd name="connsiteX6" fmla="*/ 1069975 w 1319724"/>
                    <a:gd name="connsiteY6" fmla="*/ 1381125 h 1401939"/>
                    <a:gd name="connsiteX7" fmla="*/ 733425 w 1319724"/>
                    <a:gd name="connsiteY7" fmla="*/ 987425 h 1401939"/>
                    <a:gd name="connsiteX8" fmla="*/ 796925 w 1319724"/>
                    <a:gd name="connsiteY8" fmla="*/ 530225 h 1401939"/>
                    <a:gd name="connsiteX9" fmla="*/ 1006475 w 1319724"/>
                    <a:gd name="connsiteY9" fmla="*/ 196850 h 1401939"/>
                    <a:gd name="connsiteX10" fmla="*/ 1295400 w 1319724"/>
                    <a:gd name="connsiteY10" fmla="*/ 0 h 1401939"/>
                    <a:gd name="connsiteX0" fmla="*/ 0 w 1314322"/>
                    <a:gd name="connsiteY0" fmla="*/ 1301750 h 1397841"/>
                    <a:gd name="connsiteX1" fmla="*/ 254000 w 1314322"/>
                    <a:gd name="connsiteY1" fmla="*/ 901700 h 1397841"/>
                    <a:gd name="connsiteX2" fmla="*/ 644525 w 1314322"/>
                    <a:gd name="connsiteY2" fmla="*/ 644525 h 1397841"/>
                    <a:gd name="connsiteX3" fmla="*/ 1006475 w 1314322"/>
                    <a:gd name="connsiteY3" fmla="*/ 796925 h 1397841"/>
                    <a:gd name="connsiteX4" fmla="*/ 1301750 w 1314322"/>
                    <a:gd name="connsiteY4" fmla="*/ 1123950 h 1397841"/>
                    <a:gd name="connsiteX5" fmla="*/ 1263650 w 1314322"/>
                    <a:gd name="connsiteY5" fmla="*/ 1323975 h 1397841"/>
                    <a:gd name="connsiteX6" fmla="*/ 1069975 w 1314322"/>
                    <a:gd name="connsiteY6" fmla="*/ 1381125 h 1397841"/>
                    <a:gd name="connsiteX7" fmla="*/ 733425 w 1314322"/>
                    <a:gd name="connsiteY7" fmla="*/ 987425 h 1397841"/>
                    <a:gd name="connsiteX8" fmla="*/ 796925 w 1314322"/>
                    <a:gd name="connsiteY8" fmla="*/ 530225 h 1397841"/>
                    <a:gd name="connsiteX9" fmla="*/ 1006475 w 1314322"/>
                    <a:gd name="connsiteY9" fmla="*/ 196850 h 1397841"/>
                    <a:gd name="connsiteX10" fmla="*/ 1295400 w 1314322"/>
                    <a:gd name="connsiteY10" fmla="*/ 0 h 1397841"/>
                    <a:gd name="connsiteX0" fmla="*/ 0 w 1314322"/>
                    <a:gd name="connsiteY0" fmla="*/ 1301750 h 1381435"/>
                    <a:gd name="connsiteX1" fmla="*/ 254000 w 1314322"/>
                    <a:gd name="connsiteY1" fmla="*/ 901700 h 1381435"/>
                    <a:gd name="connsiteX2" fmla="*/ 644525 w 1314322"/>
                    <a:gd name="connsiteY2" fmla="*/ 644525 h 1381435"/>
                    <a:gd name="connsiteX3" fmla="*/ 1006475 w 1314322"/>
                    <a:gd name="connsiteY3" fmla="*/ 796925 h 1381435"/>
                    <a:gd name="connsiteX4" fmla="*/ 1301750 w 1314322"/>
                    <a:gd name="connsiteY4" fmla="*/ 1123950 h 1381435"/>
                    <a:gd name="connsiteX5" fmla="*/ 1263650 w 1314322"/>
                    <a:gd name="connsiteY5" fmla="*/ 1323975 h 1381435"/>
                    <a:gd name="connsiteX6" fmla="*/ 1069975 w 1314322"/>
                    <a:gd name="connsiteY6" fmla="*/ 1381125 h 1381435"/>
                    <a:gd name="connsiteX7" fmla="*/ 733425 w 1314322"/>
                    <a:gd name="connsiteY7" fmla="*/ 987425 h 1381435"/>
                    <a:gd name="connsiteX8" fmla="*/ 796925 w 1314322"/>
                    <a:gd name="connsiteY8" fmla="*/ 530225 h 1381435"/>
                    <a:gd name="connsiteX9" fmla="*/ 1006475 w 1314322"/>
                    <a:gd name="connsiteY9" fmla="*/ 196850 h 1381435"/>
                    <a:gd name="connsiteX10" fmla="*/ 1295400 w 1314322"/>
                    <a:gd name="connsiteY10" fmla="*/ 0 h 1381435"/>
                    <a:gd name="connsiteX0" fmla="*/ 0 w 1303398"/>
                    <a:gd name="connsiteY0" fmla="*/ 1301750 h 1381435"/>
                    <a:gd name="connsiteX1" fmla="*/ 254000 w 1303398"/>
                    <a:gd name="connsiteY1" fmla="*/ 901700 h 1381435"/>
                    <a:gd name="connsiteX2" fmla="*/ 644525 w 1303398"/>
                    <a:gd name="connsiteY2" fmla="*/ 644525 h 1381435"/>
                    <a:gd name="connsiteX3" fmla="*/ 1006475 w 1303398"/>
                    <a:gd name="connsiteY3" fmla="*/ 796925 h 1381435"/>
                    <a:gd name="connsiteX4" fmla="*/ 1301750 w 1303398"/>
                    <a:gd name="connsiteY4" fmla="*/ 1123950 h 1381435"/>
                    <a:gd name="connsiteX5" fmla="*/ 1263650 w 1303398"/>
                    <a:gd name="connsiteY5" fmla="*/ 1323975 h 1381435"/>
                    <a:gd name="connsiteX6" fmla="*/ 1069975 w 1303398"/>
                    <a:gd name="connsiteY6" fmla="*/ 1381125 h 1381435"/>
                    <a:gd name="connsiteX7" fmla="*/ 733425 w 1303398"/>
                    <a:gd name="connsiteY7" fmla="*/ 987425 h 1381435"/>
                    <a:gd name="connsiteX8" fmla="*/ 796925 w 1303398"/>
                    <a:gd name="connsiteY8" fmla="*/ 530225 h 1381435"/>
                    <a:gd name="connsiteX9" fmla="*/ 1006475 w 1303398"/>
                    <a:gd name="connsiteY9" fmla="*/ 196850 h 1381435"/>
                    <a:gd name="connsiteX10" fmla="*/ 1295400 w 1303398"/>
                    <a:gd name="connsiteY10" fmla="*/ 0 h 1381435"/>
                    <a:gd name="connsiteX0" fmla="*/ 0 w 1311781"/>
                    <a:gd name="connsiteY0" fmla="*/ 1301750 h 1395679"/>
                    <a:gd name="connsiteX1" fmla="*/ 254000 w 1311781"/>
                    <a:gd name="connsiteY1" fmla="*/ 901700 h 1395679"/>
                    <a:gd name="connsiteX2" fmla="*/ 644525 w 1311781"/>
                    <a:gd name="connsiteY2" fmla="*/ 644525 h 1395679"/>
                    <a:gd name="connsiteX3" fmla="*/ 1006475 w 1311781"/>
                    <a:gd name="connsiteY3" fmla="*/ 796925 h 1395679"/>
                    <a:gd name="connsiteX4" fmla="*/ 1301750 w 1311781"/>
                    <a:gd name="connsiteY4" fmla="*/ 1123950 h 1395679"/>
                    <a:gd name="connsiteX5" fmla="*/ 1247775 w 1311781"/>
                    <a:gd name="connsiteY5" fmla="*/ 1311275 h 1395679"/>
                    <a:gd name="connsiteX6" fmla="*/ 1069975 w 1311781"/>
                    <a:gd name="connsiteY6" fmla="*/ 1381125 h 1395679"/>
                    <a:gd name="connsiteX7" fmla="*/ 733425 w 1311781"/>
                    <a:gd name="connsiteY7" fmla="*/ 987425 h 1395679"/>
                    <a:gd name="connsiteX8" fmla="*/ 796925 w 1311781"/>
                    <a:gd name="connsiteY8" fmla="*/ 530225 h 1395679"/>
                    <a:gd name="connsiteX9" fmla="*/ 1006475 w 1311781"/>
                    <a:gd name="connsiteY9" fmla="*/ 196850 h 1395679"/>
                    <a:gd name="connsiteX10" fmla="*/ 1295400 w 1311781"/>
                    <a:gd name="connsiteY10" fmla="*/ 0 h 1395679"/>
                    <a:gd name="connsiteX0" fmla="*/ 0 w 1311781"/>
                    <a:gd name="connsiteY0" fmla="*/ 1301750 h 1381154"/>
                    <a:gd name="connsiteX1" fmla="*/ 254000 w 1311781"/>
                    <a:gd name="connsiteY1" fmla="*/ 901700 h 1381154"/>
                    <a:gd name="connsiteX2" fmla="*/ 644525 w 1311781"/>
                    <a:gd name="connsiteY2" fmla="*/ 644525 h 1381154"/>
                    <a:gd name="connsiteX3" fmla="*/ 1006475 w 1311781"/>
                    <a:gd name="connsiteY3" fmla="*/ 796925 h 1381154"/>
                    <a:gd name="connsiteX4" fmla="*/ 1301750 w 1311781"/>
                    <a:gd name="connsiteY4" fmla="*/ 1123950 h 1381154"/>
                    <a:gd name="connsiteX5" fmla="*/ 1247775 w 1311781"/>
                    <a:gd name="connsiteY5" fmla="*/ 1311275 h 1381154"/>
                    <a:gd name="connsiteX6" fmla="*/ 1069975 w 1311781"/>
                    <a:gd name="connsiteY6" fmla="*/ 1381125 h 1381154"/>
                    <a:gd name="connsiteX7" fmla="*/ 733425 w 1311781"/>
                    <a:gd name="connsiteY7" fmla="*/ 987425 h 1381154"/>
                    <a:gd name="connsiteX8" fmla="*/ 796925 w 1311781"/>
                    <a:gd name="connsiteY8" fmla="*/ 530225 h 1381154"/>
                    <a:gd name="connsiteX9" fmla="*/ 1006475 w 1311781"/>
                    <a:gd name="connsiteY9" fmla="*/ 196850 h 1381154"/>
                    <a:gd name="connsiteX10" fmla="*/ 1295400 w 1311781"/>
                    <a:gd name="connsiteY10" fmla="*/ 0 h 1381154"/>
                    <a:gd name="connsiteX0" fmla="*/ 0 w 1303854"/>
                    <a:gd name="connsiteY0" fmla="*/ 1301750 h 1381154"/>
                    <a:gd name="connsiteX1" fmla="*/ 254000 w 1303854"/>
                    <a:gd name="connsiteY1" fmla="*/ 901700 h 1381154"/>
                    <a:gd name="connsiteX2" fmla="*/ 644525 w 1303854"/>
                    <a:gd name="connsiteY2" fmla="*/ 644525 h 1381154"/>
                    <a:gd name="connsiteX3" fmla="*/ 1006475 w 1303854"/>
                    <a:gd name="connsiteY3" fmla="*/ 796925 h 1381154"/>
                    <a:gd name="connsiteX4" fmla="*/ 1301750 w 1303854"/>
                    <a:gd name="connsiteY4" fmla="*/ 1123950 h 1381154"/>
                    <a:gd name="connsiteX5" fmla="*/ 1247775 w 1303854"/>
                    <a:gd name="connsiteY5" fmla="*/ 1311275 h 1381154"/>
                    <a:gd name="connsiteX6" fmla="*/ 1069975 w 1303854"/>
                    <a:gd name="connsiteY6" fmla="*/ 1381125 h 1381154"/>
                    <a:gd name="connsiteX7" fmla="*/ 733425 w 1303854"/>
                    <a:gd name="connsiteY7" fmla="*/ 987425 h 1381154"/>
                    <a:gd name="connsiteX8" fmla="*/ 796925 w 1303854"/>
                    <a:gd name="connsiteY8" fmla="*/ 530225 h 1381154"/>
                    <a:gd name="connsiteX9" fmla="*/ 1006475 w 1303854"/>
                    <a:gd name="connsiteY9" fmla="*/ 196850 h 1381154"/>
                    <a:gd name="connsiteX10" fmla="*/ 1295400 w 1303854"/>
                    <a:gd name="connsiteY10" fmla="*/ 0 h 1381154"/>
                    <a:gd name="connsiteX0" fmla="*/ 0 w 1303854"/>
                    <a:gd name="connsiteY0" fmla="*/ 1301750 h 1381158"/>
                    <a:gd name="connsiteX1" fmla="*/ 254000 w 1303854"/>
                    <a:gd name="connsiteY1" fmla="*/ 901700 h 1381158"/>
                    <a:gd name="connsiteX2" fmla="*/ 644525 w 1303854"/>
                    <a:gd name="connsiteY2" fmla="*/ 644525 h 1381158"/>
                    <a:gd name="connsiteX3" fmla="*/ 1006475 w 1303854"/>
                    <a:gd name="connsiteY3" fmla="*/ 796925 h 1381158"/>
                    <a:gd name="connsiteX4" fmla="*/ 1301750 w 1303854"/>
                    <a:gd name="connsiteY4" fmla="*/ 1123950 h 1381158"/>
                    <a:gd name="connsiteX5" fmla="*/ 1247775 w 1303854"/>
                    <a:gd name="connsiteY5" fmla="*/ 1311275 h 1381158"/>
                    <a:gd name="connsiteX6" fmla="*/ 1069975 w 1303854"/>
                    <a:gd name="connsiteY6" fmla="*/ 1381125 h 1381158"/>
                    <a:gd name="connsiteX7" fmla="*/ 733425 w 1303854"/>
                    <a:gd name="connsiteY7" fmla="*/ 987425 h 1381158"/>
                    <a:gd name="connsiteX8" fmla="*/ 796925 w 1303854"/>
                    <a:gd name="connsiteY8" fmla="*/ 530225 h 1381158"/>
                    <a:gd name="connsiteX9" fmla="*/ 1006475 w 1303854"/>
                    <a:gd name="connsiteY9" fmla="*/ 196850 h 1381158"/>
                    <a:gd name="connsiteX10" fmla="*/ 1295400 w 1303854"/>
                    <a:gd name="connsiteY10" fmla="*/ 0 h 1381158"/>
                    <a:gd name="connsiteX0" fmla="*/ 0 w 1304132"/>
                    <a:gd name="connsiteY0" fmla="*/ 1301750 h 1381158"/>
                    <a:gd name="connsiteX1" fmla="*/ 254000 w 1304132"/>
                    <a:gd name="connsiteY1" fmla="*/ 901700 h 1381158"/>
                    <a:gd name="connsiteX2" fmla="*/ 644525 w 1304132"/>
                    <a:gd name="connsiteY2" fmla="*/ 644525 h 1381158"/>
                    <a:gd name="connsiteX3" fmla="*/ 1006475 w 1304132"/>
                    <a:gd name="connsiteY3" fmla="*/ 796925 h 1381158"/>
                    <a:gd name="connsiteX4" fmla="*/ 1301750 w 1304132"/>
                    <a:gd name="connsiteY4" fmla="*/ 1123950 h 1381158"/>
                    <a:gd name="connsiteX5" fmla="*/ 1247775 w 1304132"/>
                    <a:gd name="connsiteY5" fmla="*/ 1311275 h 1381158"/>
                    <a:gd name="connsiteX6" fmla="*/ 1069975 w 1304132"/>
                    <a:gd name="connsiteY6" fmla="*/ 1381125 h 1381158"/>
                    <a:gd name="connsiteX7" fmla="*/ 733425 w 1304132"/>
                    <a:gd name="connsiteY7" fmla="*/ 987425 h 1381158"/>
                    <a:gd name="connsiteX8" fmla="*/ 796925 w 1304132"/>
                    <a:gd name="connsiteY8" fmla="*/ 530225 h 1381158"/>
                    <a:gd name="connsiteX9" fmla="*/ 1006475 w 1304132"/>
                    <a:gd name="connsiteY9" fmla="*/ 196850 h 1381158"/>
                    <a:gd name="connsiteX10" fmla="*/ 1295400 w 1304132"/>
                    <a:gd name="connsiteY10" fmla="*/ 0 h 1381158"/>
                    <a:gd name="connsiteX0" fmla="*/ 0 w 1317976"/>
                    <a:gd name="connsiteY0" fmla="*/ 1317523 h 1396931"/>
                    <a:gd name="connsiteX1" fmla="*/ 254000 w 1317976"/>
                    <a:gd name="connsiteY1" fmla="*/ 917473 h 1396931"/>
                    <a:gd name="connsiteX2" fmla="*/ 644525 w 1317976"/>
                    <a:gd name="connsiteY2" fmla="*/ 660298 h 1396931"/>
                    <a:gd name="connsiteX3" fmla="*/ 1006475 w 1317976"/>
                    <a:gd name="connsiteY3" fmla="*/ 812698 h 1396931"/>
                    <a:gd name="connsiteX4" fmla="*/ 1301750 w 1317976"/>
                    <a:gd name="connsiteY4" fmla="*/ 1139723 h 1396931"/>
                    <a:gd name="connsiteX5" fmla="*/ 1247775 w 1317976"/>
                    <a:gd name="connsiteY5" fmla="*/ 1327048 h 1396931"/>
                    <a:gd name="connsiteX6" fmla="*/ 1069975 w 1317976"/>
                    <a:gd name="connsiteY6" fmla="*/ 1396898 h 1396931"/>
                    <a:gd name="connsiteX7" fmla="*/ 733425 w 1317976"/>
                    <a:gd name="connsiteY7" fmla="*/ 1003198 h 1396931"/>
                    <a:gd name="connsiteX8" fmla="*/ 796925 w 1317976"/>
                    <a:gd name="connsiteY8" fmla="*/ 545998 h 1396931"/>
                    <a:gd name="connsiteX9" fmla="*/ 1006475 w 1317976"/>
                    <a:gd name="connsiteY9" fmla="*/ 212623 h 1396931"/>
                    <a:gd name="connsiteX10" fmla="*/ 1295400 w 1317976"/>
                    <a:gd name="connsiteY10" fmla="*/ 15773 h 1396931"/>
                    <a:gd name="connsiteX11" fmla="*/ 1299368 w 1317976"/>
                    <a:gd name="connsiteY11" fmla="*/ 11804 h 1396931"/>
                    <a:gd name="connsiteX0" fmla="*/ 0 w 1689893"/>
                    <a:gd name="connsiteY0" fmla="*/ 1308143 h 1387551"/>
                    <a:gd name="connsiteX1" fmla="*/ 254000 w 1689893"/>
                    <a:gd name="connsiteY1" fmla="*/ 908093 h 1387551"/>
                    <a:gd name="connsiteX2" fmla="*/ 644525 w 1689893"/>
                    <a:gd name="connsiteY2" fmla="*/ 650918 h 1387551"/>
                    <a:gd name="connsiteX3" fmla="*/ 1006475 w 1689893"/>
                    <a:gd name="connsiteY3" fmla="*/ 803318 h 1387551"/>
                    <a:gd name="connsiteX4" fmla="*/ 1301750 w 1689893"/>
                    <a:gd name="connsiteY4" fmla="*/ 1130343 h 1387551"/>
                    <a:gd name="connsiteX5" fmla="*/ 1247775 w 1689893"/>
                    <a:gd name="connsiteY5" fmla="*/ 1317668 h 1387551"/>
                    <a:gd name="connsiteX6" fmla="*/ 1069975 w 1689893"/>
                    <a:gd name="connsiteY6" fmla="*/ 1387518 h 1387551"/>
                    <a:gd name="connsiteX7" fmla="*/ 733425 w 1689893"/>
                    <a:gd name="connsiteY7" fmla="*/ 993818 h 1387551"/>
                    <a:gd name="connsiteX8" fmla="*/ 796925 w 1689893"/>
                    <a:gd name="connsiteY8" fmla="*/ 536618 h 1387551"/>
                    <a:gd name="connsiteX9" fmla="*/ 1006475 w 1689893"/>
                    <a:gd name="connsiteY9" fmla="*/ 203243 h 1387551"/>
                    <a:gd name="connsiteX10" fmla="*/ 1295400 w 1689893"/>
                    <a:gd name="connsiteY10" fmla="*/ 6393 h 1387551"/>
                    <a:gd name="connsiteX11" fmla="*/ 1689893 w 1689893"/>
                    <a:gd name="connsiteY11" fmla="*/ 81005 h 1387551"/>
                    <a:gd name="connsiteX0" fmla="*/ 0 w 1701799"/>
                    <a:gd name="connsiteY0" fmla="*/ 1307814 h 1387222"/>
                    <a:gd name="connsiteX1" fmla="*/ 254000 w 1701799"/>
                    <a:gd name="connsiteY1" fmla="*/ 907764 h 1387222"/>
                    <a:gd name="connsiteX2" fmla="*/ 644525 w 1701799"/>
                    <a:gd name="connsiteY2" fmla="*/ 650589 h 1387222"/>
                    <a:gd name="connsiteX3" fmla="*/ 1006475 w 1701799"/>
                    <a:gd name="connsiteY3" fmla="*/ 802989 h 1387222"/>
                    <a:gd name="connsiteX4" fmla="*/ 1301750 w 1701799"/>
                    <a:gd name="connsiteY4" fmla="*/ 1130014 h 1387222"/>
                    <a:gd name="connsiteX5" fmla="*/ 1247775 w 1701799"/>
                    <a:gd name="connsiteY5" fmla="*/ 1317339 h 1387222"/>
                    <a:gd name="connsiteX6" fmla="*/ 1069975 w 1701799"/>
                    <a:gd name="connsiteY6" fmla="*/ 1387189 h 1387222"/>
                    <a:gd name="connsiteX7" fmla="*/ 733425 w 1701799"/>
                    <a:gd name="connsiteY7" fmla="*/ 993489 h 1387222"/>
                    <a:gd name="connsiteX8" fmla="*/ 796925 w 1701799"/>
                    <a:gd name="connsiteY8" fmla="*/ 536289 h 1387222"/>
                    <a:gd name="connsiteX9" fmla="*/ 1006475 w 1701799"/>
                    <a:gd name="connsiteY9" fmla="*/ 202914 h 1387222"/>
                    <a:gd name="connsiteX10" fmla="*/ 1295400 w 1701799"/>
                    <a:gd name="connsiteY10" fmla="*/ 6064 h 1387222"/>
                    <a:gd name="connsiteX11" fmla="*/ 1701799 w 1701799"/>
                    <a:gd name="connsiteY11" fmla="*/ 87820 h 1387222"/>
                    <a:gd name="connsiteX0" fmla="*/ 0 w 1701799"/>
                    <a:gd name="connsiteY0" fmla="*/ 1309957 h 1389365"/>
                    <a:gd name="connsiteX1" fmla="*/ 254000 w 1701799"/>
                    <a:gd name="connsiteY1" fmla="*/ 909907 h 1389365"/>
                    <a:gd name="connsiteX2" fmla="*/ 644525 w 1701799"/>
                    <a:gd name="connsiteY2" fmla="*/ 652732 h 1389365"/>
                    <a:gd name="connsiteX3" fmla="*/ 1006475 w 1701799"/>
                    <a:gd name="connsiteY3" fmla="*/ 805132 h 1389365"/>
                    <a:gd name="connsiteX4" fmla="*/ 1301750 w 1701799"/>
                    <a:gd name="connsiteY4" fmla="*/ 1132157 h 1389365"/>
                    <a:gd name="connsiteX5" fmla="*/ 1247775 w 1701799"/>
                    <a:gd name="connsiteY5" fmla="*/ 1319482 h 1389365"/>
                    <a:gd name="connsiteX6" fmla="*/ 1069975 w 1701799"/>
                    <a:gd name="connsiteY6" fmla="*/ 1389332 h 1389365"/>
                    <a:gd name="connsiteX7" fmla="*/ 733425 w 1701799"/>
                    <a:gd name="connsiteY7" fmla="*/ 995632 h 1389365"/>
                    <a:gd name="connsiteX8" fmla="*/ 796925 w 1701799"/>
                    <a:gd name="connsiteY8" fmla="*/ 538432 h 1389365"/>
                    <a:gd name="connsiteX9" fmla="*/ 1006475 w 1701799"/>
                    <a:gd name="connsiteY9" fmla="*/ 205057 h 1389365"/>
                    <a:gd name="connsiteX10" fmla="*/ 1295400 w 1701799"/>
                    <a:gd name="connsiteY10" fmla="*/ 8207 h 1389365"/>
                    <a:gd name="connsiteX11" fmla="*/ 1537493 w 1701799"/>
                    <a:gd name="connsiteY11" fmla="*/ 42338 h 1389365"/>
                    <a:gd name="connsiteX12" fmla="*/ 1701799 w 1701799"/>
                    <a:gd name="connsiteY12" fmla="*/ 89963 h 1389365"/>
                    <a:gd name="connsiteX0" fmla="*/ 0 w 1997074"/>
                    <a:gd name="connsiteY0" fmla="*/ 1309957 h 1389365"/>
                    <a:gd name="connsiteX1" fmla="*/ 254000 w 1997074"/>
                    <a:gd name="connsiteY1" fmla="*/ 909907 h 1389365"/>
                    <a:gd name="connsiteX2" fmla="*/ 644525 w 1997074"/>
                    <a:gd name="connsiteY2" fmla="*/ 652732 h 1389365"/>
                    <a:gd name="connsiteX3" fmla="*/ 1006475 w 1997074"/>
                    <a:gd name="connsiteY3" fmla="*/ 805132 h 1389365"/>
                    <a:gd name="connsiteX4" fmla="*/ 1301750 w 1997074"/>
                    <a:gd name="connsiteY4" fmla="*/ 1132157 h 1389365"/>
                    <a:gd name="connsiteX5" fmla="*/ 1247775 w 1997074"/>
                    <a:gd name="connsiteY5" fmla="*/ 1319482 h 1389365"/>
                    <a:gd name="connsiteX6" fmla="*/ 1069975 w 1997074"/>
                    <a:gd name="connsiteY6" fmla="*/ 1389332 h 1389365"/>
                    <a:gd name="connsiteX7" fmla="*/ 733425 w 1997074"/>
                    <a:gd name="connsiteY7" fmla="*/ 995632 h 1389365"/>
                    <a:gd name="connsiteX8" fmla="*/ 796925 w 1997074"/>
                    <a:gd name="connsiteY8" fmla="*/ 538432 h 1389365"/>
                    <a:gd name="connsiteX9" fmla="*/ 1006475 w 1997074"/>
                    <a:gd name="connsiteY9" fmla="*/ 205057 h 1389365"/>
                    <a:gd name="connsiteX10" fmla="*/ 1295400 w 1997074"/>
                    <a:gd name="connsiteY10" fmla="*/ 8207 h 1389365"/>
                    <a:gd name="connsiteX11" fmla="*/ 1537493 w 1997074"/>
                    <a:gd name="connsiteY11" fmla="*/ 42338 h 1389365"/>
                    <a:gd name="connsiteX12" fmla="*/ 1997074 w 1997074"/>
                    <a:gd name="connsiteY12" fmla="*/ 487632 h 1389365"/>
                    <a:gd name="connsiteX0" fmla="*/ 0 w 1997074"/>
                    <a:gd name="connsiteY0" fmla="*/ 1309957 h 1389365"/>
                    <a:gd name="connsiteX1" fmla="*/ 254000 w 1997074"/>
                    <a:gd name="connsiteY1" fmla="*/ 909907 h 1389365"/>
                    <a:gd name="connsiteX2" fmla="*/ 644525 w 1997074"/>
                    <a:gd name="connsiteY2" fmla="*/ 652732 h 1389365"/>
                    <a:gd name="connsiteX3" fmla="*/ 1006475 w 1997074"/>
                    <a:gd name="connsiteY3" fmla="*/ 805132 h 1389365"/>
                    <a:gd name="connsiteX4" fmla="*/ 1301750 w 1997074"/>
                    <a:gd name="connsiteY4" fmla="*/ 1132157 h 1389365"/>
                    <a:gd name="connsiteX5" fmla="*/ 1247775 w 1997074"/>
                    <a:gd name="connsiteY5" fmla="*/ 1319482 h 1389365"/>
                    <a:gd name="connsiteX6" fmla="*/ 1069975 w 1997074"/>
                    <a:gd name="connsiteY6" fmla="*/ 1389332 h 1389365"/>
                    <a:gd name="connsiteX7" fmla="*/ 733425 w 1997074"/>
                    <a:gd name="connsiteY7" fmla="*/ 995632 h 1389365"/>
                    <a:gd name="connsiteX8" fmla="*/ 796925 w 1997074"/>
                    <a:gd name="connsiteY8" fmla="*/ 538432 h 1389365"/>
                    <a:gd name="connsiteX9" fmla="*/ 1006475 w 1997074"/>
                    <a:gd name="connsiteY9" fmla="*/ 205057 h 1389365"/>
                    <a:gd name="connsiteX10" fmla="*/ 1295400 w 1997074"/>
                    <a:gd name="connsiteY10" fmla="*/ 8207 h 1389365"/>
                    <a:gd name="connsiteX11" fmla="*/ 1537493 w 1997074"/>
                    <a:gd name="connsiteY11" fmla="*/ 42338 h 1389365"/>
                    <a:gd name="connsiteX12" fmla="*/ 1997074 w 1997074"/>
                    <a:gd name="connsiteY12" fmla="*/ 487632 h 1389365"/>
                    <a:gd name="connsiteX0" fmla="*/ 0 w 1975643"/>
                    <a:gd name="connsiteY0" fmla="*/ 1309957 h 1389365"/>
                    <a:gd name="connsiteX1" fmla="*/ 254000 w 1975643"/>
                    <a:gd name="connsiteY1" fmla="*/ 909907 h 1389365"/>
                    <a:gd name="connsiteX2" fmla="*/ 644525 w 1975643"/>
                    <a:gd name="connsiteY2" fmla="*/ 652732 h 1389365"/>
                    <a:gd name="connsiteX3" fmla="*/ 1006475 w 1975643"/>
                    <a:gd name="connsiteY3" fmla="*/ 805132 h 1389365"/>
                    <a:gd name="connsiteX4" fmla="*/ 1301750 w 1975643"/>
                    <a:gd name="connsiteY4" fmla="*/ 1132157 h 1389365"/>
                    <a:gd name="connsiteX5" fmla="*/ 1247775 w 1975643"/>
                    <a:gd name="connsiteY5" fmla="*/ 1319482 h 1389365"/>
                    <a:gd name="connsiteX6" fmla="*/ 1069975 w 1975643"/>
                    <a:gd name="connsiteY6" fmla="*/ 1389332 h 1389365"/>
                    <a:gd name="connsiteX7" fmla="*/ 733425 w 1975643"/>
                    <a:gd name="connsiteY7" fmla="*/ 995632 h 1389365"/>
                    <a:gd name="connsiteX8" fmla="*/ 796925 w 1975643"/>
                    <a:gd name="connsiteY8" fmla="*/ 538432 h 1389365"/>
                    <a:gd name="connsiteX9" fmla="*/ 1006475 w 1975643"/>
                    <a:gd name="connsiteY9" fmla="*/ 205057 h 1389365"/>
                    <a:gd name="connsiteX10" fmla="*/ 1295400 w 1975643"/>
                    <a:gd name="connsiteY10" fmla="*/ 8207 h 1389365"/>
                    <a:gd name="connsiteX11" fmla="*/ 1537493 w 1975643"/>
                    <a:gd name="connsiteY11" fmla="*/ 42338 h 1389365"/>
                    <a:gd name="connsiteX12" fmla="*/ 1975643 w 1975643"/>
                    <a:gd name="connsiteY12" fmla="*/ 480488 h 1389365"/>
                    <a:gd name="connsiteX0" fmla="*/ 0 w 1984459"/>
                    <a:gd name="connsiteY0" fmla="*/ 1323949 h 1403357"/>
                    <a:gd name="connsiteX1" fmla="*/ 254000 w 1984459"/>
                    <a:gd name="connsiteY1" fmla="*/ 923899 h 1403357"/>
                    <a:gd name="connsiteX2" fmla="*/ 644525 w 1984459"/>
                    <a:gd name="connsiteY2" fmla="*/ 666724 h 1403357"/>
                    <a:gd name="connsiteX3" fmla="*/ 1006475 w 1984459"/>
                    <a:gd name="connsiteY3" fmla="*/ 819124 h 1403357"/>
                    <a:gd name="connsiteX4" fmla="*/ 1301750 w 1984459"/>
                    <a:gd name="connsiteY4" fmla="*/ 1146149 h 1403357"/>
                    <a:gd name="connsiteX5" fmla="*/ 1247775 w 1984459"/>
                    <a:gd name="connsiteY5" fmla="*/ 1333474 h 1403357"/>
                    <a:gd name="connsiteX6" fmla="*/ 1069975 w 1984459"/>
                    <a:gd name="connsiteY6" fmla="*/ 1403324 h 1403357"/>
                    <a:gd name="connsiteX7" fmla="*/ 733425 w 1984459"/>
                    <a:gd name="connsiteY7" fmla="*/ 1009624 h 1403357"/>
                    <a:gd name="connsiteX8" fmla="*/ 796925 w 1984459"/>
                    <a:gd name="connsiteY8" fmla="*/ 552424 h 1403357"/>
                    <a:gd name="connsiteX9" fmla="*/ 1006475 w 1984459"/>
                    <a:gd name="connsiteY9" fmla="*/ 219049 h 1403357"/>
                    <a:gd name="connsiteX10" fmla="*/ 1295400 w 1984459"/>
                    <a:gd name="connsiteY10" fmla="*/ 22199 h 1403357"/>
                    <a:gd name="connsiteX11" fmla="*/ 1537493 w 1984459"/>
                    <a:gd name="connsiteY11" fmla="*/ 56330 h 1403357"/>
                    <a:gd name="connsiteX12" fmla="*/ 1942305 w 1984459"/>
                    <a:gd name="connsiteY12" fmla="*/ 482575 h 1403357"/>
                    <a:gd name="connsiteX13" fmla="*/ 1975643 w 1984459"/>
                    <a:gd name="connsiteY13" fmla="*/ 494480 h 1403357"/>
                    <a:gd name="connsiteX0" fmla="*/ 0 w 1978533"/>
                    <a:gd name="connsiteY0" fmla="*/ 1323949 h 1403357"/>
                    <a:gd name="connsiteX1" fmla="*/ 254000 w 1978533"/>
                    <a:gd name="connsiteY1" fmla="*/ 923899 h 1403357"/>
                    <a:gd name="connsiteX2" fmla="*/ 644525 w 1978533"/>
                    <a:gd name="connsiteY2" fmla="*/ 666724 h 1403357"/>
                    <a:gd name="connsiteX3" fmla="*/ 1006475 w 1978533"/>
                    <a:gd name="connsiteY3" fmla="*/ 819124 h 1403357"/>
                    <a:gd name="connsiteX4" fmla="*/ 1301750 w 1978533"/>
                    <a:gd name="connsiteY4" fmla="*/ 1146149 h 1403357"/>
                    <a:gd name="connsiteX5" fmla="*/ 1247775 w 1978533"/>
                    <a:gd name="connsiteY5" fmla="*/ 1333474 h 1403357"/>
                    <a:gd name="connsiteX6" fmla="*/ 1069975 w 1978533"/>
                    <a:gd name="connsiteY6" fmla="*/ 1403324 h 1403357"/>
                    <a:gd name="connsiteX7" fmla="*/ 733425 w 1978533"/>
                    <a:gd name="connsiteY7" fmla="*/ 1009624 h 1403357"/>
                    <a:gd name="connsiteX8" fmla="*/ 796925 w 1978533"/>
                    <a:gd name="connsiteY8" fmla="*/ 552424 h 1403357"/>
                    <a:gd name="connsiteX9" fmla="*/ 1006475 w 1978533"/>
                    <a:gd name="connsiteY9" fmla="*/ 219049 h 1403357"/>
                    <a:gd name="connsiteX10" fmla="*/ 1295400 w 1978533"/>
                    <a:gd name="connsiteY10" fmla="*/ 22199 h 1403357"/>
                    <a:gd name="connsiteX11" fmla="*/ 1537493 w 1978533"/>
                    <a:gd name="connsiteY11" fmla="*/ 56330 h 1403357"/>
                    <a:gd name="connsiteX12" fmla="*/ 1930398 w 1978533"/>
                    <a:gd name="connsiteY12" fmla="*/ 577825 h 1403357"/>
                    <a:gd name="connsiteX13" fmla="*/ 1975643 w 1978533"/>
                    <a:gd name="connsiteY13" fmla="*/ 494480 h 1403357"/>
                    <a:gd name="connsiteX0" fmla="*/ 0 w 2156618"/>
                    <a:gd name="connsiteY0" fmla="*/ 1323949 h 1403357"/>
                    <a:gd name="connsiteX1" fmla="*/ 254000 w 2156618"/>
                    <a:gd name="connsiteY1" fmla="*/ 923899 h 1403357"/>
                    <a:gd name="connsiteX2" fmla="*/ 644525 w 2156618"/>
                    <a:gd name="connsiteY2" fmla="*/ 666724 h 1403357"/>
                    <a:gd name="connsiteX3" fmla="*/ 1006475 w 2156618"/>
                    <a:gd name="connsiteY3" fmla="*/ 819124 h 1403357"/>
                    <a:gd name="connsiteX4" fmla="*/ 1301750 w 2156618"/>
                    <a:gd name="connsiteY4" fmla="*/ 1146149 h 1403357"/>
                    <a:gd name="connsiteX5" fmla="*/ 1247775 w 2156618"/>
                    <a:gd name="connsiteY5" fmla="*/ 1333474 h 1403357"/>
                    <a:gd name="connsiteX6" fmla="*/ 1069975 w 2156618"/>
                    <a:gd name="connsiteY6" fmla="*/ 1403324 h 1403357"/>
                    <a:gd name="connsiteX7" fmla="*/ 733425 w 2156618"/>
                    <a:gd name="connsiteY7" fmla="*/ 1009624 h 1403357"/>
                    <a:gd name="connsiteX8" fmla="*/ 796925 w 2156618"/>
                    <a:gd name="connsiteY8" fmla="*/ 552424 h 1403357"/>
                    <a:gd name="connsiteX9" fmla="*/ 1006475 w 2156618"/>
                    <a:gd name="connsiteY9" fmla="*/ 219049 h 1403357"/>
                    <a:gd name="connsiteX10" fmla="*/ 1295400 w 2156618"/>
                    <a:gd name="connsiteY10" fmla="*/ 22199 h 1403357"/>
                    <a:gd name="connsiteX11" fmla="*/ 1537493 w 2156618"/>
                    <a:gd name="connsiteY11" fmla="*/ 56330 h 1403357"/>
                    <a:gd name="connsiteX12" fmla="*/ 1930398 w 2156618"/>
                    <a:gd name="connsiteY12" fmla="*/ 577825 h 1403357"/>
                    <a:gd name="connsiteX13" fmla="*/ 2156618 w 2156618"/>
                    <a:gd name="connsiteY13" fmla="*/ 537343 h 1403357"/>
                    <a:gd name="connsiteX0" fmla="*/ 0 w 2174808"/>
                    <a:gd name="connsiteY0" fmla="*/ 1323949 h 1403357"/>
                    <a:gd name="connsiteX1" fmla="*/ 254000 w 2174808"/>
                    <a:gd name="connsiteY1" fmla="*/ 923899 h 1403357"/>
                    <a:gd name="connsiteX2" fmla="*/ 644525 w 2174808"/>
                    <a:gd name="connsiteY2" fmla="*/ 666724 h 1403357"/>
                    <a:gd name="connsiteX3" fmla="*/ 1006475 w 2174808"/>
                    <a:gd name="connsiteY3" fmla="*/ 819124 h 1403357"/>
                    <a:gd name="connsiteX4" fmla="*/ 1301750 w 2174808"/>
                    <a:gd name="connsiteY4" fmla="*/ 1146149 h 1403357"/>
                    <a:gd name="connsiteX5" fmla="*/ 1247775 w 2174808"/>
                    <a:gd name="connsiteY5" fmla="*/ 1333474 h 1403357"/>
                    <a:gd name="connsiteX6" fmla="*/ 1069975 w 2174808"/>
                    <a:gd name="connsiteY6" fmla="*/ 1403324 h 1403357"/>
                    <a:gd name="connsiteX7" fmla="*/ 733425 w 2174808"/>
                    <a:gd name="connsiteY7" fmla="*/ 1009624 h 1403357"/>
                    <a:gd name="connsiteX8" fmla="*/ 796925 w 2174808"/>
                    <a:gd name="connsiteY8" fmla="*/ 552424 h 1403357"/>
                    <a:gd name="connsiteX9" fmla="*/ 1006475 w 2174808"/>
                    <a:gd name="connsiteY9" fmla="*/ 219049 h 1403357"/>
                    <a:gd name="connsiteX10" fmla="*/ 1295400 w 2174808"/>
                    <a:gd name="connsiteY10" fmla="*/ 22199 h 1403357"/>
                    <a:gd name="connsiteX11" fmla="*/ 1537493 w 2174808"/>
                    <a:gd name="connsiteY11" fmla="*/ 56330 h 1403357"/>
                    <a:gd name="connsiteX12" fmla="*/ 1930398 w 2174808"/>
                    <a:gd name="connsiteY12" fmla="*/ 577825 h 1403357"/>
                    <a:gd name="connsiteX13" fmla="*/ 2156618 w 2174808"/>
                    <a:gd name="connsiteY13" fmla="*/ 537343 h 1403357"/>
                    <a:gd name="connsiteX14" fmla="*/ 2161379 w 2174808"/>
                    <a:gd name="connsiteY14" fmla="*/ 539725 h 1403357"/>
                    <a:gd name="connsiteX0" fmla="*/ 0 w 2174808"/>
                    <a:gd name="connsiteY0" fmla="*/ 1323949 h 1403357"/>
                    <a:gd name="connsiteX1" fmla="*/ 254000 w 2174808"/>
                    <a:gd name="connsiteY1" fmla="*/ 923899 h 1403357"/>
                    <a:gd name="connsiteX2" fmla="*/ 644525 w 2174808"/>
                    <a:gd name="connsiteY2" fmla="*/ 666724 h 1403357"/>
                    <a:gd name="connsiteX3" fmla="*/ 1006475 w 2174808"/>
                    <a:gd name="connsiteY3" fmla="*/ 819124 h 1403357"/>
                    <a:gd name="connsiteX4" fmla="*/ 1301750 w 2174808"/>
                    <a:gd name="connsiteY4" fmla="*/ 1146149 h 1403357"/>
                    <a:gd name="connsiteX5" fmla="*/ 1247775 w 2174808"/>
                    <a:gd name="connsiteY5" fmla="*/ 1333474 h 1403357"/>
                    <a:gd name="connsiteX6" fmla="*/ 1069975 w 2174808"/>
                    <a:gd name="connsiteY6" fmla="*/ 1403324 h 1403357"/>
                    <a:gd name="connsiteX7" fmla="*/ 733425 w 2174808"/>
                    <a:gd name="connsiteY7" fmla="*/ 1009624 h 1403357"/>
                    <a:gd name="connsiteX8" fmla="*/ 796925 w 2174808"/>
                    <a:gd name="connsiteY8" fmla="*/ 552424 h 1403357"/>
                    <a:gd name="connsiteX9" fmla="*/ 1006475 w 2174808"/>
                    <a:gd name="connsiteY9" fmla="*/ 219049 h 1403357"/>
                    <a:gd name="connsiteX10" fmla="*/ 1295400 w 2174808"/>
                    <a:gd name="connsiteY10" fmla="*/ 22199 h 1403357"/>
                    <a:gd name="connsiteX11" fmla="*/ 1537493 w 2174808"/>
                    <a:gd name="connsiteY11" fmla="*/ 56330 h 1403357"/>
                    <a:gd name="connsiteX12" fmla="*/ 1930398 w 2174808"/>
                    <a:gd name="connsiteY12" fmla="*/ 577825 h 1403357"/>
                    <a:gd name="connsiteX13" fmla="*/ 2156618 w 2174808"/>
                    <a:gd name="connsiteY13" fmla="*/ 537343 h 1403357"/>
                    <a:gd name="connsiteX14" fmla="*/ 2161379 w 2174808"/>
                    <a:gd name="connsiteY14" fmla="*/ 539725 h 1403357"/>
                    <a:gd name="connsiteX15" fmla="*/ 2166142 w 2174808"/>
                    <a:gd name="connsiteY15" fmla="*/ 542106 h 1403357"/>
                    <a:gd name="connsiteX0" fmla="*/ 0 w 2180429"/>
                    <a:gd name="connsiteY0" fmla="*/ 1323949 h 1403357"/>
                    <a:gd name="connsiteX1" fmla="*/ 254000 w 2180429"/>
                    <a:gd name="connsiteY1" fmla="*/ 923899 h 1403357"/>
                    <a:gd name="connsiteX2" fmla="*/ 644525 w 2180429"/>
                    <a:gd name="connsiteY2" fmla="*/ 666724 h 1403357"/>
                    <a:gd name="connsiteX3" fmla="*/ 1006475 w 2180429"/>
                    <a:gd name="connsiteY3" fmla="*/ 819124 h 1403357"/>
                    <a:gd name="connsiteX4" fmla="*/ 1301750 w 2180429"/>
                    <a:gd name="connsiteY4" fmla="*/ 1146149 h 1403357"/>
                    <a:gd name="connsiteX5" fmla="*/ 1247775 w 2180429"/>
                    <a:gd name="connsiteY5" fmla="*/ 1333474 h 1403357"/>
                    <a:gd name="connsiteX6" fmla="*/ 1069975 w 2180429"/>
                    <a:gd name="connsiteY6" fmla="*/ 1403324 h 1403357"/>
                    <a:gd name="connsiteX7" fmla="*/ 733425 w 2180429"/>
                    <a:gd name="connsiteY7" fmla="*/ 1009624 h 1403357"/>
                    <a:gd name="connsiteX8" fmla="*/ 796925 w 2180429"/>
                    <a:gd name="connsiteY8" fmla="*/ 552424 h 1403357"/>
                    <a:gd name="connsiteX9" fmla="*/ 1006475 w 2180429"/>
                    <a:gd name="connsiteY9" fmla="*/ 219049 h 1403357"/>
                    <a:gd name="connsiteX10" fmla="*/ 1295400 w 2180429"/>
                    <a:gd name="connsiteY10" fmla="*/ 22199 h 1403357"/>
                    <a:gd name="connsiteX11" fmla="*/ 1537493 w 2180429"/>
                    <a:gd name="connsiteY11" fmla="*/ 56330 h 1403357"/>
                    <a:gd name="connsiteX12" fmla="*/ 1930398 w 2180429"/>
                    <a:gd name="connsiteY12" fmla="*/ 577825 h 1403357"/>
                    <a:gd name="connsiteX13" fmla="*/ 2156618 w 2180429"/>
                    <a:gd name="connsiteY13" fmla="*/ 537343 h 1403357"/>
                    <a:gd name="connsiteX14" fmla="*/ 2161379 w 2180429"/>
                    <a:gd name="connsiteY14" fmla="*/ 539725 h 1403357"/>
                    <a:gd name="connsiteX15" fmla="*/ 2166142 w 2180429"/>
                    <a:gd name="connsiteY15" fmla="*/ 542106 h 1403357"/>
                    <a:gd name="connsiteX16" fmla="*/ 2180429 w 2180429"/>
                    <a:gd name="connsiteY16" fmla="*/ 546869 h 1403357"/>
                    <a:gd name="connsiteX0" fmla="*/ 0 w 2180720"/>
                    <a:gd name="connsiteY0" fmla="*/ 1323949 h 1403357"/>
                    <a:gd name="connsiteX1" fmla="*/ 254000 w 2180720"/>
                    <a:gd name="connsiteY1" fmla="*/ 923899 h 1403357"/>
                    <a:gd name="connsiteX2" fmla="*/ 644525 w 2180720"/>
                    <a:gd name="connsiteY2" fmla="*/ 666724 h 1403357"/>
                    <a:gd name="connsiteX3" fmla="*/ 1006475 w 2180720"/>
                    <a:gd name="connsiteY3" fmla="*/ 819124 h 1403357"/>
                    <a:gd name="connsiteX4" fmla="*/ 1301750 w 2180720"/>
                    <a:gd name="connsiteY4" fmla="*/ 1146149 h 1403357"/>
                    <a:gd name="connsiteX5" fmla="*/ 1247775 w 2180720"/>
                    <a:gd name="connsiteY5" fmla="*/ 1333474 h 1403357"/>
                    <a:gd name="connsiteX6" fmla="*/ 1069975 w 2180720"/>
                    <a:gd name="connsiteY6" fmla="*/ 1403324 h 1403357"/>
                    <a:gd name="connsiteX7" fmla="*/ 733425 w 2180720"/>
                    <a:gd name="connsiteY7" fmla="*/ 1009624 h 1403357"/>
                    <a:gd name="connsiteX8" fmla="*/ 796925 w 2180720"/>
                    <a:gd name="connsiteY8" fmla="*/ 552424 h 1403357"/>
                    <a:gd name="connsiteX9" fmla="*/ 1006475 w 2180720"/>
                    <a:gd name="connsiteY9" fmla="*/ 219049 h 1403357"/>
                    <a:gd name="connsiteX10" fmla="*/ 1295400 w 2180720"/>
                    <a:gd name="connsiteY10" fmla="*/ 22199 h 1403357"/>
                    <a:gd name="connsiteX11" fmla="*/ 1537493 w 2180720"/>
                    <a:gd name="connsiteY11" fmla="*/ 56330 h 1403357"/>
                    <a:gd name="connsiteX12" fmla="*/ 1930398 w 2180720"/>
                    <a:gd name="connsiteY12" fmla="*/ 577825 h 1403357"/>
                    <a:gd name="connsiteX13" fmla="*/ 2156618 w 2180720"/>
                    <a:gd name="connsiteY13" fmla="*/ 537343 h 1403357"/>
                    <a:gd name="connsiteX14" fmla="*/ 2161379 w 2180720"/>
                    <a:gd name="connsiteY14" fmla="*/ 539725 h 1403357"/>
                    <a:gd name="connsiteX15" fmla="*/ 2166142 w 2180720"/>
                    <a:gd name="connsiteY15" fmla="*/ 542106 h 1403357"/>
                    <a:gd name="connsiteX16" fmla="*/ 2180429 w 2180720"/>
                    <a:gd name="connsiteY16" fmla="*/ 546869 h 1403357"/>
                    <a:gd name="connsiteX17" fmla="*/ 2175667 w 2180720"/>
                    <a:gd name="connsiteY17" fmla="*/ 549250 h 1403357"/>
                    <a:gd name="connsiteX0" fmla="*/ 0 w 2180720"/>
                    <a:gd name="connsiteY0" fmla="*/ 1323949 h 1403357"/>
                    <a:gd name="connsiteX1" fmla="*/ 254000 w 2180720"/>
                    <a:gd name="connsiteY1" fmla="*/ 923899 h 1403357"/>
                    <a:gd name="connsiteX2" fmla="*/ 644525 w 2180720"/>
                    <a:gd name="connsiteY2" fmla="*/ 666724 h 1403357"/>
                    <a:gd name="connsiteX3" fmla="*/ 1006475 w 2180720"/>
                    <a:gd name="connsiteY3" fmla="*/ 819124 h 1403357"/>
                    <a:gd name="connsiteX4" fmla="*/ 1301750 w 2180720"/>
                    <a:gd name="connsiteY4" fmla="*/ 1146149 h 1403357"/>
                    <a:gd name="connsiteX5" fmla="*/ 1247775 w 2180720"/>
                    <a:gd name="connsiteY5" fmla="*/ 1333474 h 1403357"/>
                    <a:gd name="connsiteX6" fmla="*/ 1069975 w 2180720"/>
                    <a:gd name="connsiteY6" fmla="*/ 1403324 h 1403357"/>
                    <a:gd name="connsiteX7" fmla="*/ 733425 w 2180720"/>
                    <a:gd name="connsiteY7" fmla="*/ 1009624 h 1403357"/>
                    <a:gd name="connsiteX8" fmla="*/ 796925 w 2180720"/>
                    <a:gd name="connsiteY8" fmla="*/ 552424 h 1403357"/>
                    <a:gd name="connsiteX9" fmla="*/ 1006475 w 2180720"/>
                    <a:gd name="connsiteY9" fmla="*/ 219049 h 1403357"/>
                    <a:gd name="connsiteX10" fmla="*/ 1295400 w 2180720"/>
                    <a:gd name="connsiteY10" fmla="*/ 22199 h 1403357"/>
                    <a:gd name="connsiteX11" fmla="*/ 1537493 w 2180720"/>
                    <a:gd name="connsiteY11" fmla="*/ 56330 h 1403357"/>
                    <a:gd name="connsiteX12" fmla="*/ 1930398 w 2180720"/>
                    <a:gd name="connsiteY12" fmla="*/ 577825 h 1403357"/>
                    <a:gd name="connsiteX13" fmla="*/ 2156618 w 2180720"/>
                    <a:gd name="connsiteY13" fmla="*/ 537343 h 1403357"/>
                    <a:gd name="connsiteX14" fmla="*/ 2161379 w 2180720"/>
                    <a:gd name="connsiteY14" fmla="*/ 539725 h 1403357"/>
                    <a:gd name="connsiteX15" fmla="*/ 2166142 w 2180720"/>
                    <a:gd name="connsiteY15" fmla="*/ 542106 h 1403357"/>
                    <a:gd name="connsiteX16" fmla="*/ 2180429 w 2180720"/>
                    <a:gd name="connsiteY16" fmla="*/ 546869 h 1403357"/>
                    <a:gd name="connsiteX17" fmla="*/ 2175667 w 2180720"/>
                    <a:gd name="connsiteY17" fmla="*/ 549250 h 1403357"/>
                    <a:gd name="connsiteX18" fmla="*/ 2166141 w 2180720"/>
                    <a:gd name="connsiteY18" fmla="*/ 546869 h 1403357"/>
                    <a:gd name="connsiteX0" fmla="*/ 0 w 3006726"/>
                    <a:gd name="connsiteY0" fmla="*/ 1558130 h 1637538"/>
                    <a:gd name="connsiteX1" fmla="*/ 254000 w 3006726"/>
                    <a:gd name="connsiteY1" fmla="*/ 1158080 h 1637538"/>
                    <a:gd name="connsiteX2" fmla="*/ 644525 w 3006726"/>
                    <a:gd name="connsiteY2" fmla="*/ 900905 h 1637538"/>
                    <a:gd name="connsiteX3" fmla="*/ 1006475 w 3006726"/>
                    <a:gd name="connsiteY3" fmla="*/ 1053305 h 1637538"/>
                    <a:gd name="connsiteX4" fmla="*/ 1301750 w 3006726"/>
                    <a:gd name="connsiteY4" fmla="*/ 1380330 h 1637538"/>
                    <a:gd name="connsiteX5" fmla="*/ 1247775 w 3006726"/>
                    <a:gd name="connsiteY5" fmla="*/ 1567655 h 1637538"/>
                    <a:gd name="connsiteX6" fmla="*/ 1069975 w 3006726"/>
                    <a:gd name="connsiteY6" fmla="*/ 1637505 h 1637538"/>
                    <a:gd name="connsiteX7" fmla="*/ 733425 w 3006726"/>
                    <a:gd name="connsiteY7" fmla="*/ 1243805 h 1637538"/>
                    <a:gd name="connsiteX8" fmla="*/ 796925 w 3006726"/>
                    <a:gd name="connsiteY8" fmla="*/ 786605 h 1637538"/>
                    <a:gd name="connsiteX9" fmla="*/ 1006475 w 3006726"/>
                    <a:gd name="connsiteY9" fmla="*/ 453230 h 1637538"/>
                    <a:gd name="connsiteX10" fmla="*/ 1295400 w 3006726"/>
                    <a:gd name="connsiteY10" fmla="*/ 256380 h 1637538"/>
                    <a:gd name="connsiteX11" fmla="*/ 1537493 w 3006726"/>
                    <a:gd name="connsiteY11" fmla="*/ 290511 h 1637538"/>
                    <a:gd name="connsiteX12" fmla="*/ 1930398 w 3006726"/>
                    <a:gd name="connsiteY12" fmla="*/ 812006 h 1637538"/>
                    <a:gd name="connsiteX13" fmla="*/ 2156618 w 3006726"/>
                    <a:gd name="connsiteY13" fmla="*/ 771524 h 1637538"/>
                    <a:gd name="connsiteX14" fmla="*/ 2161379 w 3006726"/>
                    <a:gd name="connsiteY14" fmla="*/ 773906 h 1637538"/>
                    <a:gd name="connsiteX15" fmla="*/ 2166142 w 3006726"/>
                    <a:gd name="connsiteY15" fmla="*/ 776287 h 1637538"/>
                    <a:gd name="connsiteX16" fmla="*/ 2180429 w 3006726"/>
                    <a:gd name="connsiteY16" fmla="*/ 781050 h 1637538"/>
                    <a:gd name="connsiteX17" fmla="*/ 2175667 w 3006726"/>
                    <a:gd name="connsiteY17" fmla="*/ 783431 h 1637538"/>
                    <a:gd name="connsiteX18" fmla="*/ 3006723 w 3006726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537493 w 3006732"/>
                    <a:gd name="connsiteY11" fmla="*/ 2905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161379 w 3006732"/>
                    <a:gd name="connsiteY14" fmla="*/ 773906 h 1637538"/>
                    <a:gd name="connsiteX15" fmla="*/ 2166142 w 3006732"/>
                    <a:gd name="connsiteY15" fmla="*/ 776287 h 1637538"/>
                    <a:gd name="connsiteX16" fmla="*/ 2180429 w 3006732"/>
                    <a:gd name="connsiteY16" fmla="*/ 781050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537493 w 3006732"/>
                    <a:gd name="connsiteY11" fmla="*/ 2905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161379 w 3006732"/>
                    <a:gd name="connsiteY14" fmla="*/ 773906 h 1637538"/>
                    <a:gd name="connsiteX15" fmla="*/ 2166142 w 3006732"/>
                    <a:gd name="connsiteY15" fmla="*/ 776287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537493 w 3006732"/>
                    <a:gd name="connsiteY11" fmla="*/ 2905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161379 w 3006732"/>
                    <a:gd name="connsiteY14" fmla="*/ 773906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537493 w 3006732"/>
                    <a:gd name="connsiteY11" fmla="*/ 2905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270917 w 3006732"/>
                    <a:gd name="connsiteY14" fmla="*/ 995362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30398 w 3006732"/>
                    <a:gd name="connsiteY12" fmla="*/ 812006 h 1637538"/>
                    <a:gd name="connsiteX13" fmla="*/ 2156618 w 3006732"/>
                    <a:gd name="connsiteY13" fmla="*/ 771524 h 1637538"/>
                    <a:gd name="connsiteX14" fmla="*/ 2270917 w 3006732"/>
                    <a:gd name="connsiteY14" fmla="*/ 995362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2156618 w 3006732"/>
                    <a:gd name="connsiteY13" fmla="*/ 771524 h 1637538"/>
                    <a:gd name="connsiteX14" fmla="*/ 2270917 w 3006732"/>
                    <a:gd name="connsiteY14" fmla="*/ 995362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1937543 w 3006732"/>
                    <a:gd name="connsiteY13" fmla="*/ 904874 h 1637538"/>
                    <a:gd name="connsiteX14" fmla="*/ 2270917 w 3006732"/>
                    <a:gd name="connsiteY14" fmla="*/ 995362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1937543 w 3006732"/>
                    <a:gd name="connsiteY13" fmla="*/ 904874 h 1637538"/>
                    <a:gd name="connsiteX14" fmla="*/ 1735135 w 3006732"/>
                    <a:gd name="connsiteY14" fmla="*/ 978693 h 1637538"/>
                    <a:gd name="connsiteX15" fmla="*/ 2506661 w 3006732"/>
                    <a:gd name="connsiteY15" fmla="*/ 881062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1937543 w 3006732"/>
                    <a:gd name="connsiteY13" fmla="*/ 904874 h 1637538"/>
                    <a:gd name="connsiteX14" fmla="*/ 1735135 w 3006732"/>
                    <a:gd name="connsiteY14" fmla="*/ 978693 h 1637538"/>
                    <a:gd name="connsiteX15" fmla="*/ 1430336 w 3006732"/>
                    <a:gd name="connsiteY15" fmla="*/ 611981 h 1637538"/>
                    <a:gd name="connsiteX16" fmla="*/ 2725735 w 3006732"/>
                    <a:gd name="connsiteY16" fmla="*/ 66913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32"/>
                    <a:gd name="connsiteY0" fmla="*/ 1558130 h 1637538"/>
                    <a:gd name="connsiteX1" fmla="*/ 254000 w 3006732"/>
                    <a:gd name="connsiteY1" fmla="*/ 1158080 h 1637538"/>
                    <a:gd name="connsiteX2" fmla="*/ 644525 w 3006732"/>
                    <a:gd name="connsiteY2" fmla="*/ 900905 h 1637538"/>
                    <a:gd name="connsiteX3" fmla="*/ 1006475 w 3006732"/>
                    <a:gd name="connsiteY3" fmla="*/ 1053305 h 1637538"/>
                    <a:gd name="connsiteX4" fmla="*/ 1301750 w 3006732"/>
                    <a:gd name="connsiteY4" fmla="*/ 1380330 h 1637538"/>
                    <a:gd name="connsiteX5" fmla="*/ 1247775 w 3006732"/>
                    <a:gd name="connsiteY5" fmla="*/ 1567655 h 1637538"/>
                    <a:gd name="connsiteX6" fmla="*/ 1069975 w 3006732"/>
                    <a:gd name="connsiteY6" fmla="*/ 1637505 h 1637538"/>
                    <a:gd name="connsiteX7" fmla="*/ 733425 w 3006732"/>
                    <a:gd name="connsiteY7" fmla="*/ 1243805 h 1637538"/>
                    <a:gd name="connsiteX8" fmla="*/ 796925 w 3006732"/>
                    <a:gd name="connsiteY8" fmla="*/ 786605 h 1637538"/>
                    <a:gd name="connsiteX9" fmla="*/ 1006475 w 3006732"/>
                    <a:gd name="connsiteY9" fmla="*/ 453230 h 1637538"/>
                    <a:gd name="connsiteX10" fmla="*/ 1295400 w 3006732"/>
                    <a:gd name="connsiteY10" fmla="*/ 256380 h 1637538"/>
                    <a:gd name="connsiteX11" fmla="*/ 1718468 w 3006732"/>
                    <a:gd name="connsiteY11" fmla="*/ 366711 h 1637538"/>
                    <a:gd name="connsiteX12" fmla="*/ 1985166 w 3006732"/>
                    <a:gd name="connsiteY12" fmla="*/ 726281 h 1637538"/>
                    <a:gd name="connsiteX13" fmla="*/ 1937543 w 3006732"/>
                    <a:gd name="connsiteY13" fmla="*/ 904874 h 1637538"/>
                    <a:gd name="connsiteX14" fmla="*/ 1735135 w 3006732"/>
                    <a:gd name="connsiteY14" fmla="*/ 978693 h 1637538"/>
                    <a:gd name="connsiteX15" fmla="*/ 1430336 w 3006732"/>
                    <a:gd name="connsiteY15" fmla="*/ 611981 h 1637538"/>
                    <a:gd name="connsiteX16" fmla="*/ 1477960 w 3006732"/>
                    <a:gd name="connsiteY16" fmla="*/ 116681 h 1637538"/>
                    <a:gd name="connsiteX17" fmla="*/ 2699542 w 3006732"/>
                    <a:gd name="connsiteY17" fmla="*/ 495300 h 1637538"/>
                    <a:gd name="connsiteX18" fmla="*/ 3006723 w 3006732"/>
                    <a:gd name="connsiteY18" fmla="*/ 0 h 1637538"/>
                    <a:gd name="connsiteX0" fmla="*/ 0 w 3006725"/>
                    <a:gd name="connsiteY0" fmla="*/ 1789111 h 1868519"/>
                    <a:gd name="connsiteX1" fmla="*/ 254000 w 3006725"/>
                    <a:gd name="connsiteY1" fmla="*/ 1389061 h 1868519"/>
                    <a:gd name="connsiteX2" fmla="*/ 644525 w 3006725"/>
                    <a:gd name="connsiteY2" fmla="*/ 1131886 h 1868519"/>
                    <a:gd name="connsiteX3" fmla="*/ 1006475 w 3006725"/>
                    <a:gd name="connsiteY3" fmla="*/ 1284286 h 1868519"/>
                    <a:gd name="connsiteX4" fmla="*/ 1301750 w 3006725"/>
                    <a:gd name="connsiteY4" fmla="*/ 1611311 h 1868519"/>
                    <a:gd name="connsiteX5" fmla="*/ 1247775 w 3006725"/>
                    <a:gd name="connsiteY5" fmla="*/ 1798636 h 1868519"/>
                    <a:gd name="connsiteX6" fmla="*/ 1069975 w 3006725"/>
                    <a:gd name="connsiteY6" fmla="*/ 1868486 h 1868519"/>
                    <a:gd name="connsiteX7" fmla="*/ 733425 w 3006725"/>
                    <a:gd name="connsiteY7" fmla="*/ 1474786 h 1868519"/>
                    <a:gd name="connsiteX8" fmla="*/ 796925 w 3006725"/>
                    <a:gd name="connsiteY8" fmla="*/ 1017586 h 1868519"/>
                    <a:gd name="connsiteX9" fmla="*/ 1006475 w 3006725"/>
                    <a:gd name="connsiteY9" fmla="*/ 684211 h 1868519"/>
                    <a:gd name="connsiteX10" fmla="*/ 1295400 w 3006725"/>
                    <a:gd name="connsiteY10" fmla="*/ 487361 h 1868519"/>
                    <a:gd name="connsiteX11" fmla="*/ 1718468 w 3006725"/>
                    <a:gd name="connsiteY11" fmla="*/ 597692 h 1868519"/>
                    <a:gd name="connsiteX12" fmla="*/ 1985166 w 3006725"/>
                    <a:gd name="connsiteY12" fmla="*/ 957262 h 1868519"/>
                    <a:gd name="connsiteX13" fmla="*/ 1937543 w 3006725"/>
                    <a:gd name="connsiteY13" fmla="*/ 1135855 h 1868519"/>
                    <a:gd name="connsiteX14" fmla="*/ 1735135 w 3006725"/>
                    <a:gd name="connsiteY14" fmla="*/ 1209674 h 1868519"/>
                    <a:gd name="connsiteX15" fmla="*/ 1430336 w 3006725"/>
                    <a:gd name="connsiteY15" fmla="*/ 842962 h 1868519"/>
                    <a:gd name="connsiteX16" fmla="*/ 1477960 w 3006725"/>
                    <a:gd name="connsiteY16" fmla="*/ 347662 h 1868519"/>
                    <a:gd name="connsiteX17" fmla="*/ 1680367 w 3006725"/>
                    <a:gd name="connsiteY17" fmla="*/ 0 h 1868519"/>
                    <a:gd name="connsiteX18" fmla="*/ 3006723 w 3006725"/>
                    <a:gd name="connsiteY18" fmla="*/ 230981 h 1868519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6837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5135 w 2032800"/>
                    <a:gd name="connsiteY14" fmla="*/ 1440656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835147 w 2032800"/>
                    <a:gd name="connsiteY14" fmla="*/ 1514474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47041 w 2032800"/>
                    <a:gd name="connsiteY14" fmla="*/ 1438274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301872"/>
                    <a:gd name="connsiteY0" fmla="*/ 2020093 h 2099501"/>
                    <a:gd name="connsiteX1" fmla="*/ 254000 w 2301872"/>
                    <a:gd name="connsiteY1" fmla="*/ 1620043 h 2099501"/>
                    <a:gd name="connsiteX2" fmla="*/ 644525 w 2301872"/>
                    <a:gd name="connsiteY2" fmla="*/ 1362868 h 2099501"/>
                    <a:gd name="connsiteX3" fmla="*/ 1006475 w 2301872"/>
                    <a:gd name="connsiteY3" fmla="*/ 1515268 h 2099501"/>
                    <a:gd name="connsiteX4" fmla="*/ 1301750 w 2301872"/>
                    <a:gd name="connsiteY4" fmla="*/ 1842293 h 2099501"/>
                    <a:gd name="connsiteX5" fmla="*/ 1247775 w 2301872"/>
                    <a:gd name="connsiteY5" fmla="*/ 2029618 h 2099501"/>
                    <a:gd name="connsiteX6" fmla="*/ 1069975 w 2301872"/>
                    <a:gd name="connsiteY6" fmla="*/ 2099468 h 2099501"/>
                    <a:gd name="connsiteX7" fmla="*/ 733425 w 2301872"/>
                    <a:gd name="connsiteY7" fmla="*/ 1705768 h 2099501"/>
                    <a:gd name="connsiteX8" fmla="*/ 796925 w 2301872"/>
                    <a:gd name="connsiteY8" fmla="*/ 1248568 h 2099501"/>
                    <a:gd name="connsiteX9" fmla="*/ 1006475 w 2301872"/>
                    <a:gd name="connsiteY9" fmla="*/ 915193 h 2099501"/>
                    <a:gd name="connsiteX10" fmla="*/ 1295400 w 2301872"/>
                    <a:gd name="connsiteY10" fmla="*/ 718343 h 2099501"/>
                    <a:gd name="connsiteX11" fmla="*/ 1718468 w 2301872"/>
                    <a:gd name="connsiteY11" fmla="*/ 828674 h 2099501"/>
                    <a:gd name="connsiteX12" fmla="*/ 1985166 w 2301872"/>
                    <a:gd name="connsiteY12" fmla="*/ 1188244 h 2099501"/>
                    <a:gd name="connsiteX13" fmla="*/ 1937543 w 2301872"/>
                    <a:gd name="connsiteY13" fmla="*/ 1362075 h 2099501"/>
                    <a:gd name="connsiteX14" fmla="*/ 2301872 w 2301872"/>
                    <a:gd name="connsiteY14" fmla="*/ 1707356 h 2099501"/>
                    <a:gd name="connsiteX15" fmla="*/ 1430336 w 2301872"/>
                    <a:gd name="connsiteY15" fmla="*/ 1073944 h 2099501"/>
                    <a:gd name="connsiteX16" fmla="*/ 1477960 w 2301872"/>
                    <a:gd name="connsiteY16" fmla="*/ 578644 h 2099501"/>
                    <a:gd name="connsiteX17" fmla="*/ 1680367 w 2301872"/>
                    <a:gd name="connsiteY17" fmla="*/ 230982 h 2099501"/>
                    <a:gd name="connsiteX18" fmla="*/ 2032792 w 2301872"/>
                    <a:gd name="connsiteY18" fmla="*/ 0 h 2099501"/>
                    <a:gd name="connsiteX0" fmla="*/ 0 w 2299491"/>
                    <a:gd name="connsiteY0" fmla="*/ 2020093 h 2099501"/>
                    <a:gd name="connsiteX1" fmla="*/ 254000 w 2299491"/>
                    <a:gd name="connsiteY1" fmla="*/ 1620043 h 2099501"/>
                    <a:gd name="connsiteX2" fmla="*/ 644525 w 2299491"/>
                    <a:gd name="connsiteY2" fmla="*/ 1362868 h 2099501"/>
                    <a:gd name="connsiteX3" fmla="*/ 1006475 w 2299491"/>
                    <a:gd name="connsiteY3" fmla="*/ 1515268 h 2099501"/>
                    <a:gd name="connsiteX4" fmla="*/ 1301750 w 2299491"/>
                    <a:gd name="connsiteY4" fmla="*/ 1842293 h 2099501"/>
                    <a:gd name="connsiteX5" fmla="*/ 1247775 w 2299491"/>
                    <a:gd name="connsiteY5" fmla="*/ 2029618 h 2099501"/>
                    <a:gd name="connsiteX6" fmla="*/ 1069975 w 2299491"/>
                    <a:gd name="connsiteY6" fmla="*/ 2099468 h 2099501"/>
                    <a:gd name="connsiteX7" fmla="*/ 733425 w 2299491"/>
                    <a:gd name="connsiteY7" fmla="*/ 1705768 h 2099501"/>
                    <a:gd name="connsiteX8" fmla="*/ 796925 w 2299491"/>
                    <a:gd name="connsiteY8" fmla="*/ 1248568 h 2099501"/>
                    <a:gd name="connsiteX9" fmla="*/ 1006475 w 2299491"/>
                    <a:gd name="connsiteY9" fmla="*/ 915193 h 2099501"/>
                    <a:gd name="connsiteX10" fmla="*/ 1295400 w 2299491"/>
                    <a:gd name="connsiteY10" fmla="*/ 718343 h 2099501"/>
                    <a:gd name="connsiteX11" fmla="*/ 1718468 w 2299491"/>
                    <a:gd name="connsiteY11" fmla="*/ 828674 h 2099501"/>
                    <a:gd name="connsiteX12" fmla="*/ 1985166 w 2299491"/>
                    <a:gd name="connsiteY12" fmla="*/ 1188244 h 2099501"/>
                    <a:gd name="connsiteX13" fmla="*/ 1937543 w 2299491"/>
                    <a:gd name="connsiteY13" fmla="*/ 1362075 h 2099501"/>
                    <a:gd name="connsiteX14" fmla="*/ 2299491 w 2299491"/>
                    <a:gd name="connsiteY14" fmla="*/ 1590675 h 2099501"/>
                    <a:gd name="connsiteX15" fmla="*/ 1430336 w 2299491"/>
                    <a:gd name="connsiteY15" fmla="*/ 1073944 h 2099501"/>
                    <a:gd name="connsiteX16" fmla="*/ 1477960 w 2299491"/>
                    <a:gd name="connsiteY16" fmla="*/ 578644 h 2099501"/>
                    <a:gd name="connsiteX17" fmla="*/ 1680367 w 2299491"/>
                    <a:gd name="connsiteY17" fmla="*/ 230982 h 2099501"/>
                    <a:gd name="connsiteX18" fmla="*/ 2032792 w 2299491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430336 w 2032800"/>
                    <a:gd name="connsiteY14" fmla="*/ 1073944 h 2099501"/>
                    <a:gd name="connsiteX15" fmla="*/ 1477960 w 2032800"/>
                    <a:gd name="connsiteY15" fmla="*/ 578644 h 2099501"/>
                    <a:gd name="connsiteX16" fmla="*/ 1680367 w 2032800"/>
                    <a:gd name="connsiteY16" fmla="*/ 230982 h 2099501"/>
                    <a:gd name="connsiteX17" fmla="*/ 2032792 w 2032800"/>
                    <a:gd name="connsiteY17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697037 w 2032800"/>
                    <a:gd name="connsiteY14" fmla="*/ 1273970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30336 w 2032800"/>
                    <a:gd name="connsiteY15" fmla="*/ 1073944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77960 w 2032800"/>
                    <a:gd name="connsiteY15" fmla="*/ 578644 h 2099501"/>
                    <a:gd name="connsiteX16" fmla="*/ 1680367 w 2032800"/>
                    <a:gd name="connsiteY16" fmla="*/ 230982 h 2099501"/>
                    <a:gd name="connsiteX17" fmla="*/ 2032792 w 2032800"/>
                    <a:gd name="connsiteY17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587499 w 2032800"/>
                    <a:gd name="connsiteY15" fmla="*/ 1073945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87485 w 2032800"/>
                    <a:gd name="connsiteY16" fmla="*/ 509588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800"/>
                    <a:gd name="connsiteY0" fmla="*/ 2020093 h 2099501"/>
                    <a:gd name="connsiteX1" fmla="*/ 254000 w 2032800"/>
                    <a:gd name="connsiteY1" fmla="*/ 1620043 h 2099501"/>
                    <a:gd name="connsiteX2" fmla="*/ 644525 w 2032800"/>
                    <a:gd name="connsiteY2" fmla="*/ 1362868 h 2099501"/>
                    <a:gd name="connsiteX3" fmla="*/ 1006475 w 2032800"/>
                    <a:gd name="connsiteY3" fmla="*/ 1515268 h 2099501"/>
                    <a:gd name="connsiteX4" fmla="*/ 1301750 w 2032800"/>
                    <a:gd name="connsiteY4" fmla="*/ 1842293 h 2099501"/>
                    <a:gd name="connsiteX5" fmla="*/ 1247775 w 2032800"/>
                    <a:gd name="connsiteY5" fmla="*/ 2029618 h 2099501"/>
                    <a:gd name="connsiteX6" fmla="*/ 1069975 w 2032800"/>
                    <a:gd name="connsiteY6" fmla="*/ 2099468 h 2099501"/>
                    <a:gd name="connsiteX7" fmla="*/ 733425 w 2032800"/>
                    <a:gd name="connsiteY7" fmla="*/ 1705768 h 2099501"/>
                    <a:gd name="connsiteX8" fmla="*/ 796925 w 2032800"/>
                    <a:gd name="connsiteY8" fmla="*/ 1248568 h 2099501"/>
                    <a:gd name="connsiteX9" fmla="*/ 1006475 w 2032800"/>
                    <a:gd name="connsiteY9" fmla="*/ 915193 h 2099501"/>
                    <a:gd name="connsiteX10" fmla="*/ 1295400 w 2032800"/>
                    <a:gd name="connsiteY10" fmla="*/ 718343 h 2099501"/>
                    <a:gd name="connsiteX11" fmla="*/ 1718468 w 2032800"/>
                    <a:gd name="connsiteY11" fmla="*/ 828674 h 2099501"/>
                    <a:gd name="connsiteX12" fmla="*/ 1985166 w 2032800"/>
                    <a:gd name="connsiteY12" fmla="*/ 1188244 h 2099501"/>
                    <a:gd name="connsiteX13" fmla="*/ 1937543 w 2032800"/>
                    <a:gd name="connsiteY13" fmla="*/ 1362075 h 2099501"/>
                    <a:gd name="connsiteX14" fmla="*/ 1732756 w 2032800"/>
                    <a:gd name="connsiteY14" fmla="*/ 1443039 h 2099501"/>
                    <a:gd name="connsiteX15" fmla="*/ 1482724 w 2032800"/>
                    <a:gd name="connsiteY15" fmla="*/ 1076326 h 2099501"/>
                    <a:gd name="connsiteX16" fmla="*/ 1477960 w 2032800"/>
                    <a:gd name="connsiteY16" fmla="*/ 578644 h 2099501"/>
                    <a:gd name="connsiteX17" fmla="*/ 1680367 w 2032800"/>
                    <a:gd name="connsiteY17" fmla="*/ 230982 h 2099501"/>
                    <a:gd name="connsiteX18" fmla="*/ 2032792 w 2032800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2032792 w 2032792"/>
                    <a:gd name="connsiteY17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744662 w 2032792"/>
                    <a:gd name="connsiteY17" fmla="*/ 271464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744662 w 2032792"/>
                    <a:gd name="connsiteY17" fmla="*/ 271464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744662 w 2032792"/>
                    <a:gd name="connsiteY17" fmla="*/ 271464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9893 w 2032792"/>
                    <a:gd name="connsiteY17" fmla="*/ 209551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82724 w 2032792"/>
                    <a:gd name="connsiteY15" fmla="*/ 1076326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11287 w 2032792"/>
                    <a:gd name="connsiteY15" fmla="*/ 1064420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11287 w 2032792"/>
                    <a:gd name="connsiteY15" fmla="*/ 1064420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11287 w 2032792"/>
                    <a:gd name="connsiteY15" fmla="*/ 1064420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95400 w 2032792"/>
                    <a:gd name="connsiteY10" fmla="*/ 718343 h 2099501"/>
                    <a:gd name="connsiteX11" fmla="*/ 1718468 w 2032792"/>
                    <a:gd name="connsiteY11" fmla="*/ 828674 h 2099501"/>
                    <a:gd name="connsiteX12" fmla="*/ 1985166 w 2032792"/>
                    <a:gd name="connsiteY12" fmla="*/ 1188244 h 2099501"/>
                    <a:gd name="connsiteX13" fmla="*/ 1937543 w 2032792"/>
                    <a:gd name="connsiteY13" fmla="*/ 1362075 h 2099501"/>
                    <a:gd name="connsiteX14" fmla="*/ 1732756 w 2032792"/>
                    <a:gd name="connsiteY14" fmla="*/ 1443039 h 2099501"/>
                    <a:gd name="connsiteX15" fmla="*/ 1411287 w 2032792"/>
                    <a:gd name="connsiteY15" fmla="*/ 1064420 h 2099501"/>
                    <a:gd name="connsiteX16" fmla="*/ 1477960 w 2032792"/>
                    <a:gd name="connsiteY16" fmla="*/ 578644 h 2099501"/>
                    <a:gd name="connsiteX17" fmla="*/ 1680368 w 2032792"/>
                    <a:gd name="connsiteY17" fmla="*/ 221457 h 2099501"/>
                    <a:gd name="connsiteX18" fmla="*/ 2032792 w 2032792"/>
                    <a:gd name="connsiteY18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718468 w 2032792"/>
                    <a:gd name="connsiteY10" fmla="*/ 828674 h 2099501"/>
                    <a:gd name="connsiteX11" fmla="*/ 1985166 w 2032792"/>
                    <a:gd name="connsiteY11" fmla="*/ 1188244 h 2099501"/>
                    <a:gd name="connsiteX12" fmla="*/ 1937543 w 2032792"/>
                    <a:gd name="connsiteY12" fmla="*/ 1362075 h 2099501"/>
                    <a:gd name="connsiteX13" fmla="*/ 1732756 w 2032792"/>
                    <a:gd name="connsiteY13" fmla="*/ 1443039 h 2099501"/>
                    <a:gd name="connsiteX14" fmla="*/ 1411287 w 2032792"/>
                    <a:gd name="connsiteY14" fmla="*/ 1064420 h 2099501"/>
                    <a:gd name="connsiteX15" fmla="*/ 1477960 w 2032792"/>
                    <a:gd name="connsiteY15" fmla="*/ 578644 h 2099501"/>
                    <a:gd name="connsiteX16" fmla="*/ 1680368 w 2032792"/>
                    <a:gd name="connsiteY16" fmla="*/ 221457 h 2099501"/>
                    <a:gd name="connsiteX17" fmla="*/ 2032792 w 2032792"/>
                    <a:gd name="connsiteY17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985166 w 2032792"/>
                    <a:gd name="connsiteY10" fmla="*/ 1188244 h 2099501"/>
                    <a:gd name="connsiteX11" fmla="*/ 1937543 w 2032792"/>
                    <a:gd name="connsiteY11" fmla="*/ 1362075 h 2099501"/>
                    <a:gd name="connsiteX12" fmla="*/ 1732756 w 2032792"/>
                    <a:gd name="connsiteY12" fmla="*/ 1443039 h 2099501"/>
                    <a:gd name="connsiteX13" fmla="*/ 1411287 w 2032792"/>
                    <a:gd name="connsiteY13" fmla="*/ 1064420 h 2099501"/>
                    <a:gd name="connsiteX14" fmla="*/ 1477960 w 2032792"/>
                    <a:gd name="connsiteY14" fmla="*/ 578644 h 2099501"/>
                    <a:gd name="connsiteX15" fmla="*/ 1680368 w 2032792"/>
                    <a:gd name="connsiteY15" fmla="*/ 221457 h 2099501"/>
                    <a:gd name="connsiteX16" fmla="*/ 2032792 w 2032792"/>
                    <a:gd name="connsiteY16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937543 w 2032792"/>
                    <a:gd name="connsiteY10" fmla="*/ 1362075 h 2099501"/>
                    <a:gd name="connsiteX11" fmla="*/ 1732756 w 2032792"/>
                    <a:gd name="connsiteY11" fmla="*/ 1443039 h 2099501"/>
                    <a:gd name="connsiteX12" fmla="*/ 1411287 w 2032792"/>
                    <a:gd name="connsiteY12" fmla="*/ 1064420 h 2099501"/>
                    <a:gd name="connsiteX13" fmla="*/ 1477960 w 2032792"/>
                    <a:gd name="connsiteY13" fmla="*/ 578644 h 2099501"/>
                    <a:gd name="connsiteX14" fmla="*/ 1680368 w 2032792"/>
                    <a:gd name="connsiteY14" fmla="*/ 221457 h 2099501"/>
                    <a:gd name="connsiteX15" fmla="*/ 2032792 w 2032792"/>
                    <a:gd name="connsiteY15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732756 w 2032792"/>
                    <a:gd name="connsiteY10" fmla="*/ 1443039 h 2099501"/>
                    <a:gd name="connsiteX11" fmla="*/ 1411287 w 2032792"/>
                    <a:gd name="connsiteY11" fmla="*/ 1064420 h 2099501"/>
                    <a:gd name="connsiteX12" fmla="*/ 1477960 w 2032792"/>
                    <a:gd name="connsiteY12" fmla="*/ 578644 h 2099501"/>
                    <a:gd name="connsiteX13" fmla="*/ 1680368 w 2032792"/>
                    <a:gd name="connsiteY13" fmla="*/ 221457 h 2099501"/>
                    <a:gd name="connsiteX14" fmla="*/ 2032792 w 2032792"/>
                    <a:gd name="connsiteY14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411287 w 2032792"/>
                    <a:gd name="connsiteY10" fmla="*/ 1064420 h 2099501"/>
                    <a:gd name="connsiteX11" fmla="*/ 1477960 w 2032792"/>
                    <a:gd name="connsiteY11" fmla="*/ 578644 h 2099501"/>
                    <a:gd name="connsiteX12" fmla="*/ 1680368 w 2032792"/>
                    <a:gd name="connsiteY12" fmla="*/ 221457 h 2099501"/>
                    <a:gd name="connsiteX13" fmla="*/ 2032792 w 2032792"/>
                    <a:gd name="connsiteY13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87462 w 2032792"/>
                    <a:gd name="connsiteY10" fmla="*/ 716758 h 2099501"/>
                    <a:gd name="connsiteX11" fmla="*/ 1477960 w 2032792"/>
                    <a:gd name="connsiteY11" fmla="*/ 578644 h 2099501"/>
                    <a:gd name="connsiteX12" fmla="*/ 1680368 w 2032792"/>
                    <a:gd name="connsiteY12" fmla="*/ 221457 h 2099501"/>
                    <a:gd name="connsiteX13" fmla="*/ 2032792 w 2032792"/>
                    <a:gd name="connsiteY13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87462 w 2032792"/>
                    <a:gd name="connsiteY10" fmla="*/ 716758 h 2099501"/>
                    <a:gd name="connsiteX11" fmla="*/ 1680368 w 2032792"/>
                    <a:gd name="connsiteY11" fmla="*/ 221457 h 2099501"/>
                    <a:gd name="connsiteX12" fmla="*/ 2032792 w 2032792"/>
                    <a:gd name="connsiteY12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1287462 w 2032792"/>
                    <a:gd name="connsiteY10" fmla="*/ 716758 h 2099501"/>
                    <a:gd name="connsiteX11" fmla="*/ 2032792 w 2032792"/>
                    <a:gd name="connsiteY11" fmla="*/ 0 h 2099501"/>
                    <a:gd name="connsiteX0" fmla="*/ 0 w 2032792"/>
                    <a:gd name="connsiteY0" fmla="*/ 2020093 h 2099501"/>
                    <a:gd name="connsiteX1" fmla="*/ 254000 w 2032792"/>
                    <a:gd name="connsiteY1" fmla="*/ 1620043 h 2099501"/>
                    <a:gd name="connsiteX2" fmla="*/ 644525 w 2032792"/>
                    <a:gd name="connsiteY2" fmla="*/ 1362868 h 2099501"/>
                    <a:gd name="connsiteX3" fmla="*/ 1006475 w 2032792"/>
                    <a:gd name="connsiteY3" fmla="*/ 1515268 h 2099501"/>
                    <a:gd name="connsiteX4" fmla="*/ 1301750 w 2032792"/>
                    <a:gd name="connsiteY4" fmla="*/ 1842293 h 2099501"/>
                    <a:gd name="connsiteX5" fmla="*/ 1247775 w 2032792"/>
                    <a:gd name="connsiteY5" fmla="*/ 2029618 h 2099501"/>
                    <a:gd name="connsiteX6" fmla="*/ 1069975 w 2032792"/>
                    <a:gd name="connsiteY6" fmla="*/ 2099468 h 2099501"/>
                    <a:gd name="connsiteX7" fmla="*/ 733425 w 2032792"/>
                    <a:gd name="connsiteY7" fmla="*/ 1705768 h 2099501"/>
                    <a:gd name="connsiteX8" fmla="*/ 796925 w 2032792"/>
                    <a:gd name="connsiteY8" fmla="*/ 1248568 h 2099501"/>
                    <a:gd name="connsiteX9" fmla="*/ 1006475 w 2032792"/>
                    <a:gd name="connsiteY9" fmla="*/ 915193 h 2099501"/>
                    <a:gd name="connsiteX10" fmla="*/ 2032792 w 2032792"/>
                    <a:gd name="connsiteY10" fmla="*/ 0 h 2099501"/>
                    <a:gd name="connsiteX0" fmla="*/ 0 w 1304132"/>
                    <a:gd name="connsiteY0" fmla="*/ 1272381 h 1351789"/>
                    <a:gd name="connsiteX1" fmla="*/ 254000 w 1304132"/>
                    <a:gd name="connsiteY1" fmla="*/ 872331 h 1351789"/>
                    <a:gd name="connsiteX2" fmla="*/ 644525 w 1304132"/>
                    <a:gd name="connsiteY2" fmla="*/ 615156 h 1351789"/>
                    <a:gd name="connsiteX3" fmla="*/ 1006475 w 1304132"/>
                    <a:gd name="connsiteY3" fmla="*/ 767556 h 1351789"/>
                    <a:gd name="connsiteX4" fmla="*/ 1301750 w 1304132"/>
                    <a:gd name="connsiteY4" fmla="*/ 1094581 h 1351789"/>
                    <a:gd name="connsiteX5" fmla="*/ 1247775 w 1304132"/>
                    <a:gd name="connsiteY5" fmla="*/ 1281906 h 1351789"/>
                    <a:gd name="connsiteX6" fmla="*/ 1069975 w 1304132"/>
                    <a:gd name="connsiteY6" fmla="*/ 1351756 h 1351789"/>
                    <a:gd name="connsiteX7" fmla="*/ 733425 w 1304132"/>
                    <a:gd name="connsiteY7" fmla="*/ 958056 h 1351789"/>
                    <a:gd name="connsiteX8" fmla="*/ 796925 w 1304132"/>
                    <a:gd name="connsiteY8" fmla="*/ 500856 h 1351789"/>
                    <a:gd name="connsiteX9" fmla="*/ 1006475 w 1304132"/>
                    <a:gd name="connsiteY9" fmla="*/ 167481 h 1351789"/>
                    <a:gd name="connsiteX10" fmla="*/ 1289842 w 1304132"/>
                    <a:gd name="connsiteY10" fmla="*/ 0 h 1351789"/>
                    <a:gd name="connsiteX0" fmla="*/ 0 w 1304132"/>
                    <a:gd name="connsiteY0" fmla="*/ 1272381 h 1351789"/>
                    <a:gd name="connsiteX1" fmla="*/ 254000 w 1304132"/>
                    <a:gd name="connsiteY1" fmla="*/ 872331 h 1351789"/>
                    <a:gd name="connsiteX2" fmla="*/ 644525 w 1304132"/>
                    <a:gd name="connsiteY2" fmla="*/ 615156 h 1351789"/>
                    <a:gd name="connsiteX3" fmla="*/ 1006475 w 1304132"/>
                    <a:gd name="connsiteY3" fmla="*/ 767556 h 1351789"/>
                    <a:gd name="connsiteX4" fmla="*/ 1301750 w 1304132"/>
                    <a:gd name="connsiteY4" fmla="*/ 1094581 h 1351789"/>
                    <a:gd name="connsiteX5" fmla="*/ 1247775 w 1304132"/>
                    <a:gd name="connsiteY5" fmla="*/ 1281906 h 1351789"/>
                    <a:gd name="connsiteX6" fmla="*/ 1069975 w 1304132"/>
                    <a:gd name="connsiteY6" fmla="*/ 1351756 h 1351789"/>
                    <a:gd name="connsiteX7" fmla="*/ 733425 w 1304132"/>
                    <a:gd name="connsiteY7" fmla="*/ 958056 h 1351789"/>
                    <a:gd name="connsiteX8" fmla="*/ 796925 w 1304132"/>
                    <a:gd name="connsiteY8" fmla="*/ 500856 h 1351789"/>
                    <a:gd name="connsiteX9" fmla="*/ 1006475 w 1304132"/>
                    <a:gd name="connsiteY9" fmla="*/ 167481 h 1351789"/>
                    <a:gd name="connsiteX10" fmla="*/ 1289842 w 1304132"/>
                    <a:gd name="connsiteY10" fmla="*/ 0 h 135178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1006475 w 1304132"/>
                    <a:gd name="connsiteY9" fmla="*/ 18653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1006475 w 1304132"/>
                    <a:gd name="connsiteY9" fmla="*/ 18653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1006475 w 1304132"/>
                    <a:gd name="connsiteY9" fmla="*/ 18653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254000 w 1304132"/>
                    <a:gd name="connsiteY1" fmla="*/ 891381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187325 w 1304132"/>
                    <a:gd name="connsiteY1" fmla="*/ 829468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187325 w 1304132"/>
                    <a:gd name="connsiteY1" fmla="*/ 829468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187325 w 1304132"/>
                    <a:gd name="connsiteY1" fmla="*/ 829468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4132"/>
                    <a:gd name="connsiteY0" fmla="*/ 1291431 h 1370839"/>
                    <a:gd name="connsiteX1" fmla="*/ 187325 w 1304132"/>
                    <a:gd name="connsiteY1" fmla="*/ 829468 h 1370839"/>
                    <a:gd name="connsiteX2" fmla="*/ 644525 w 1304132"/>
                    <a:gd name="connsiteY2" fmla="*/ 634206 h 1370839"/>
                    <a:gd name="connsiteX3" fmla="*/ 1006475 w 1304132"/>
                    <a:gd name="connsiteY3" fmla="*/ 786606 h 1370839"/>
                    <a:gd name="connsiteX4" fmla="*/ 1301750 w 1304132"/>
                    <a:gd name="connsiteY4" fmla="*/ 1113631 h 1370839"/>
                    <a:gd name="connsiteX5" fmla="*/ 1247775 w 1304132"/>
                    <a:gd name="connsiteY5" fmla="*/ 1300956 h 1370839"/>
                    <a:gd name="connsiteX6" fmla="*/ 1069975 w 1304132"/>
                    <a:gd name="connsiteY6" fmla="*/ 1370806 h 1370839"/>
                    <a:gd name="connsiteX7" fmla="*/ 733425 w 1304132"/>
                    <a:gd name="connsiteY7" fmla="*/ 977106 h 1370839"/>
                    <a:gd name="connsiteX8" fmla="*/ 796925 w 1304132"/>
                    <a:gd name="connsiteY8" fmla="*/ 519906 h 1370839"/>
                    <a:gd name="connsiteX9" fmla="*/ 992188 w 1304132"/>
                    <a:gd name="connsiteY9" fmla="*/ 167481 h 1370839"/>
                    <a:gd name="connsiteX10" fmla="*/ 1304130 w 1304132"/>
                    <a:gd name="connsiteY10" fmla="*/ 0 h 1370839"/>
                    <a:gd name="connsiteX0" fmla="*/ 0 w 1308149"/>
                    <a:gd name="connsiteY0" fmla="*/ 1291431 h 1370839"/>
                    <a:gd name="connsiteX1" fmla="*/ 187325 w 1308149"/>
                    <a:gd name="connsiteY1" fmla="*/ 829468 h 1370839"/>
                    <a:gd name="connsiteX2" fmla="*/ 644525 w 1308149"/>
                    <a:gd name="connsiteY2" fmla="*/ 634206 h 1370839"/>
                    <a:gd name="connsiteX3" fmla="*/ 1080294 w 1308149"/>
                    <a:gd name="connsiteY3" fmla="*/ 762793 h 1370839"/>
                    <a:gd name="connsiteX4" fmla="*/ 1301750 w 1308149"/>
                    <a:gd name="connsiteY4" fmla="*/ 1113631 h 1370839"/>
                    <a:gd name="connsiteX5" fmla="*/ 1247775 w 1308149"/>
                    <a:gd name="connsiteY5" fmla="*/ 1300956 h 1370839"/>
                    <a:gd name="connsiteX6" fmla="*/ 1069975 w 1308149"/>
                    <a:gd name="connsiteY6" fmla="*/ 1370806 h 1370839"/>
                    <a:gd name="connsiteX7" fmla="*/ 733425 w 1308149"/>
                    <a:gd name="connsiteY7" fmla="*/ 977106 h 1370839"/>
                    <a:gd name="connsiteX8" fmla="*/ 796925 w 1308149"/>
                    <a:gd name="connsiteY8" fmla="*/ 519906 h 1370839"/>
                    <a:gd name="connsiteX9" fmla="*/ 992188 w 1308149"/>
                    <a:gd name="connsiteY9" fmla="*/ 167481 h 1370839"/>
                    <a:gd name="connsiteX10" fmla="*/ 1304130 w 1308149"/>
                    <a:gd name="connsiteY10" fmla="*/ 0 h 1370839"/>
                    <a:gd name="connsiteX0" fmla="*/ 0 w 1308149"/>
                    <a:gd name="connsiteY0" fmla="*/ 1291431 h 1370839"/>
                    <a:gd name="connsiteX1" fmla="*/ 187325 w 1308149"/>
                    <a:gd name="connsiteY1" fmla="*/ 829468 h 1370839"/>
                    <a:gd name="connsiteX2" fmla="*/ 644525 w 1308149"/>
                    <a:gd name="connsiteY2" fmla="*/ 634206 h 1370839"/>
                    <a:gd name="connsiteX3" fmla="*/ 1080294 w 1308149"/>
                    <a:gd name="connsiteY3" fmla="*/ 762793 h 1370839"/>
                    <a:gd name="connsiteX4" fmla="*/ 1301750 w 1308149"/>
                    <a:gd name="connsiteY4" fmla="*/ 1113631 h 1370839"/>
                    <a:gd name="connsiteX5" fmla="*/ 1247775 w 1308149"/>
                    <a:gd name="connsiteY5" fmla="*/ 1300956 h 1370839"/>
                    <a:gd name="connsiteX6" fmla="*/ 1069975 w 1308149"/>
                    <a:gd name="connsiteY6" fmla="*/ 1370806 h 1370839"/>
                    <a:gd name="connsiteX7" fmla="*/ 733425 w 1308149"/>
                    <a:gd name="connsiteY7" fmla="*/ 977106 h 1370839"/>
                    <a:gd name="connsiteX8" fmla="*/ 796925 w 1308149"/>
                    <a:gd name="connsiteY8" fmla="*/ 519906 h 1370839"/>
                    <a:gd name="connsiteX9" fmla="*/ 992188 w 1308149"/>
                    <a:gd name="connsiteY9" fmla="*/ 167481 h 1370839"/>
                    <a:gd name="connsiteX10" fmla="*/ 1304130 w 1308149"/>
                    <a:gd name="connsiteY10" fmla="*/ 0 h 1370839"/>
                    <a:gd name="connsiteX0" fmla="*/ 0 w 1304130"/>
                    <a:gd name="connsiteY0" fmla="*/ 1291431 h 1370839"/>
                    <a:gd name="connsiteX1" fmla="*/ 187325 w 1304130"/>
                    <a:gd name="connsiteY1" fmla="*/ 829468 h 1370839"/>
                    <a:gd name="connsiteX2" fmla="*/ 644525 w 1304130"/>
                    <a:gd name="connsiteY2" fmla="*/ 634206 h 1370839"/>
                    <a:gd name="connsiteX3" fmla="*/ 1080294 w 1304130"/>
                    <a:gd name="connsiteY3" fmla="*/ 762793 h 1370839"/>
                    <a:gd name="connsiteX4" fmla="*/ 1301750 w 1304130"/>
                    <a:gd name="connsiteY4" fmla="*/ 1113631 h 1370839"/>
                    <a:gd name="connsiteX5" fmla="*/ 1247775 w 1304130"/>
                    <a:gd name="connsiteY5" fmla="*/ 1300956 h 1370839"/>
                    <a:gd name="connsiteX6" fmla="*/ 1069975 w 1304130"/>
                    <a:gd name="connsiteY6" fmla="*/ 1370806 h 1370839"/>
                    <a:gd name="connsiteX7" fmla="*/ 733425 w 1304130"/>
                    <a:gd name="connsiteY7" fmla="*/ 977106 h 1370839"/>
                    <a:gd name="connsiteX8" fmla="*/ 796925 w 1304130"/>
                    <a:gd name="connsiteY8" fmla="*/ 519906 h 1370839"/>
                    <a:gd name="connsiteX9" fmla="*/ 992188 w 1304130"/>
                    <a:gd name="connsiteY9" fmla="*/ 167481 h 1370839"/>
                    <a:gd name="connsiteX10" fmla="*/ 1304130 w 1304130"/>
                    <a:gd name="connsiteY10" fmla="*/ 0 h 1370839"/>
                    <a:gd name="connsiteX0" fmla="*/ 0 w 1304405"/>
                    <a:gd name="connsiteY0" fmla="*/ 1291431 h 1380662"/>
                    <a:gd name="connsiteX1" fmla="*/ 187325 w 1304405"/>
                    <a:gd name="connsiteY1" fmla="*/ 829468 h 1380662"/>
                    <a:gd name="connsiteX2" fmla="*/ 644525 w 1304405"/>
                    <a:gd name="connsiteY2" fmla="*/ 634206 h 1380662"/>
                    <a:gd name="connsiteX3" fmla="*/ 1080294 w 1304405"/>
                    <a:gd name="connsiteY3" fmla="*/ 762793 h 1380662"/>
                    <a:gd name="connsiteX4" fmla="*/ 1301750 w 1304405"/>
                    <a:gd name="connsiteY4" fmla="*/ 1113631 h 1380662"/>
                    <a:gd name="connsiteX5" fmla="*/ 1204912 w 1304405"/>
                    <a:gd name="connsiteY5" fmla="*/ 1265237 h 1380662"/>
                    <a:gd name="connsiteX6" fmla="*/ 1069975 w 1304405"/>
                    <a:gd name="connsiteY6" fmla="*/ 1370806 h 1380662"/>
                    <a:gd name="connsiteX7" fmla="*/ 733425 w 1304405"/>
                    <a:gd name="connsiteY7" fmla="*/ 977106 h 1380662"/>
                    <a:gd name="connsiteX8" fmla="*/ 796925 w 1304405"/>
                    <a:gd name="connsiteY8" fmla="*/ 519906 h 1380662"/>
                    <a:gd name="connsiteX9" fmla="*/ 992188 w 1304405"/>
                    <a:gd name="connsiteY9" fmla="*/ 167481 h 1380662"/>
                    <a:gd name="connsiteX10" fmla="*/ 1304130 w 1304405"/>
                    <a:gd name="connsiteY10" fmla="*/ 0 h 1380662"/>
                    <a:gd name="connsiteX0" fmla="*/ 0 w 1304270"/>
                    <a:gd name="connsiteY0" fmla="*/ 1291431 h 1381191"/>
                    <a:gd name="connsiteX1" fmla="*/ 187325 w 1304270"/>
                    <a:gd name="connsiteY1" fmla="*/ 829468 h 1381191"/>
                    <a:gd name="connsiteX2" fmla="*/ 644525 w 1304270"/>
                    <a:gd name="connsiteY2" fmla="*/ 634206 h 1381191"/>
                    <a:gd name="connsiteX3" fmla="*/ 1080294 w 1304270"/>
                    <a:gd name="connsiteY3" fmla="*/ 762793 h 1381191"/>
                    <a:gd name="connsiteX4" fmla="*/ 1301750 w 1304270"/>
                    <a:gd name="connsiteY4" fmla="*/ 1113631 h 1381191"/>
                    <a:gd name="connsiteX5" fmla="*/ 1202531 w 1304270"/>
                    <a:gd name="connsiteY5" fmla="*/ 1270000 h 1381191"/>
                    <a:gd name="connsiteX6" fmla="*/ 1069975 w 1304270"/>
                    <a:gd name="connsiteY6" fmla="*/ 1370806 h 1381191"/>
                    <a:gd name="connsiteX7" fmla="*/ 733425 w 1304270"/>
                    <a:gd name="connsiteY7" fmla="*/ 977106 h 1381191"/>
                    <a:gd name="connsiteX8" fmla="*/ 796925 w 1304270"/>
                    <a:gd name="connsiteY8" fmla="*/ 519906 h 1381191"/>
                    <a:gd name="connsiteX9" fmla="*/ 992188 w 1304270"/>
                    <a:gd name="connsiteY9" fmla="*/ 167481 h 1381191"/>
                    <a:gd name="connsiteX10" fmla="*/ 1304130 w 1304270"/>
                    <a:gd name="connsiteY10" fmla="*/ 0 h 1381191"/>
                    <a:gd name="connsiteX0" fmla="*/ 0 w 1308820"/>
                    <a:gd name="connsiteY0" fmla="*/ 1291431 h 1381925"/>
                    <a:gd name="connsiteX1" fmla="*/ 187325 w 1308820"/>
                    <a:gd name="connsiteY1" fmla="*/ 829468 h 1381925"/>
                    <a:gd name="connsiteX2" fmla="*/ 644525 w 1308820"/>
                    <a:gd name="connsiteY2" fmla="*/ 634206 h 1381925"/>
                    <a:gd name="connsiteX3" fmla="*/ 1080294 w 1308820"/>
                    <a:gd name="connsiteY3" fmla="*/ 762793 h 1381925"/>
                    <a:gd name="connsiteX4" fmla="*/ 1301750 w 1308820"/>
                    <a:gd name="connsiteY4" fmla="*/ 1113631 h 1381925"/>
                    <a:gd name="connsiteX5" fmla="*/ 1249362 w 1308820"/>
                    <a:gd name="connsiteY5" fmla="*/ 1231107 h 1381925"/>
                    <a:gd name="connsiteX6" fmla="*/ 1202531 w 1308820"/>
                    <a:gd name="connsiteY6" fmla="*/ 1270000 h 1381925"/>
                    <a:gd name="connsiteX7" fmla="*/ 1069975 w 1308820"/>
                    <a:gd name="connsiteY7" fmla="*/ 1370806 h 1381925"/>
                    <a:gd name="connsiteX8" fmla="*/ 733425 w 1308820"/>
                    <a:gd name="connsiteY8" fmla="*/ 977106 h 1381925"/>
                    <a:gd name="connsiteX9" fmla="*/ 796925 w 1308820"/>
                    <a:gd name="connsiteY9" fmla="*/ 519906 h 1381925"/>
                    <a:gd name="connsiteX10" fmla="*/ 992188 w 1308820"/>
                    <a:gd name="connsiteY10" fmla="*/ 167481 h 1381925"/>
                    <a:gd name="connsiteX11" fmla="*/ 1304130 w 1308820"/>
                    <a:gd name="connsiteY11" fmla="*/ 0 h 1381925"/>
                    <a:gd name="connsiteX0" fmla="*/ 0 w 1308820"/>
                    <a:gd name="connsiteY0" fmla="*/ 1291431 h 1381925"/>
                    <a:gd name="connsiteX1" fmla="*/ 187325 w 1308820"/>
                    <a:gd name="connsiteY1" fmla="*/ 829468 h 1381925"/>
                    <a:gd name="connsiteX2" fmla="*/ 644525 w 1308820"/>
                    <a:gd name="connsiteY2" fmla="*/ 634206 h 1381925"/>
                    <a:gd name="connsiteX3" fmla="*/ 1080294 w 1308820"/>
                    <a:gd name="connsiteY3" fmla="*/ 762793 h 1381925"/>
                    <a:gd name="connsiteX4" fmla="*/ 1301750 w 1308820"/>
                    <a:gd name="connsiteY4" fmla="*/ 1113631 h 1381925"/>
                    <a:gd name="connsiteX5" fmla="*/ 1249362 w 1308820"/>
                    <a:gd name="connsiteY5" fmla="*/ 1231107 h 1381925"/>
                    <a:gd name="connsiteX6" fmla="*/ 1202531 w 1308820"/>
                    <a:gd name="connsiteY6" fmla="*/ 1270000 h 1381925"/>
                    <a:gd name="connsiteX7" fmla="*/ 1069975 w 1308820"/>
                    <a:gd name="connsiteY7" fmla="*/ 1370806 h 1381925"/>
                    <a:gd name="connsiteX8" fmla="*/ 733425 w 1308820"/>
                    <a:gd name="connsiteY8" fmla="*/ 977106 h 1381925"/>
                    <a:gd name="connsiteX9" fmla="*/ 796925 w 1308820"/>
                    <a:gd name="connsiteY9" fmla="*/ 519906 h 1381925"/>
                    <a:gd name="connsiteX10" fmla="*/ 992188 w 1308820"/>
                    <a:gd name="connsiteY10" fmla="*/ 167481 h 1381925"/>
                    <a:gd name="connsiteX11" fmla="*/ 1304130 w 1308820"/>
                    <a:gd name="connsiteY11" fmla="*/ 0 h 1381925"/>
                    <a:gd name="connsiteX0" fmla="*/ 0 w 1304986"/>
                    <a:gd name="connsiteY0" fmla="*/ 1291431 h 1383324"/>
                    <a:gd name="connsiteX1" fmla="*/ 187325 w 1304986"/>
                    <a:gd name="connsiteY1" fmla="*/ 829468 h 1383324"/>
                    <a:gd name="connsiteX2" fmla="*/ 644525 w 1304986"/>
                    <a:gd name="connsiteY2" fmla="*/ 634206 h 1383324"/>
                    <a:gd name="connsiteX3" fmla="*/ 1080294 w 1304986"/>
                    <a:gd name="connsiteY3" fmla="*/ 762793 h 1383324"/>
                    <a:gd name="connsiteX4" fmla="*/ 1301750 w 1304986"/>
                    <a:gd name="connsiteY4" fmla="*/ 1113631 h 1383324"/>
                    <a:gd name="connsiteX5" fmla="*/ 1202531 w 1304986"/>
                    <a:gd name="connsiteY5" fmla="*/ 1270000 h 1383324"/>
                    <a:gd name="connsiteX6" fmla="*/ 1069975 w 1304986"/>
                    <a:gd name="connsiteY6" fmla="*/ 1370806 h 1383324"/>
                    <a:gd name="connsiteX7" fmla="*/ 733425 w 1304986"/>
                    <a:gd name="connsiteY7" fmla="*/ 977106 h 1383324"/>
                    <a:gd name="connsiteX8" fmla="*/ 796925 w 1304986"/>
                    <a:gd name="connsiteY8" fmla="*/ 519906 h 1383324"/>
                    <a:gd name="connsiteX9" fmla="*/ 992188 w 1304986"/>
                    <a:gd name="connsiteY9" fmla="*/ 167481 h 1383324"/>
                    <a:gd name="connsiteX10" fmla="*/ 1304130 w 1304986"/>
                    <a:gd name="connsiteY10" fmla="*/ 0 h 1383324"/>
                    <a:gd name="connsiteX0" fmla="*/ 0 w 1304130"/>
                    <a:gd name="connsiteY0" fmla="*/ 1291431 h 1383324"/>
                    <a:gd name="connsiteX1" fmla="*/ 187325 w 1304130"/>
                    <a:gd name="connsiteY1" fmla="*/ 829468 h 1383324"/>
                    <a:gd name="connsiteX2" fmla="*/ 644525 w 1304130"/>
                    <a:gd name="connsiteY2" fmla="*/ 634206 h 1383324"/>
                    <a:gd name="connsiteX3" fmla="*/ 1080294 w 1304130"/>
                    <a:gd name="connsiteY3" fmla="*/ 762793 h 1383324"/>
                    <a:gd name="connsiteX4" fmla="*/ 1301750 w 1304130"/>
                    <a:gd name="connsiteY4" fmla="*/ 1113631 h 1383324"/>
                    <a:gd name="connsiteX5" fmla="*/ 1202531 w 1304130"/>
                    <a:gd name="connsiteY5" fmla="*/ 1270000 h 1383324"/>
                    <a:gd name="connsiteX6" fmla="*/ 1069975 w 1304130"/>
                    <a:gd name="connsiteY6" fmla="*/ 1370806 h 1383324"/>
                    <a:gd name="connsiteX7" fmla="*/ 733425 w 1304130"/>
                    <a:gd name="connsiteY7" fmla="*/ 977106 h 1383324"/>
                    <a:gd name="connsiteX8" fmla="*/ 796925 w 1304130"/>
                    <a:gd name="connsiteY8" fmla="*/ 519906 h 1383324"/>
                    <a:gd name="connsiteX9" fmla="*/ 992188 w 1304130"/>
                    <a:gd name="connsiteY9" fmla="*/ 167481 h 1383324"/>
                    <a:gd name="connsiteX10" fmla="*/ 1304130 w 1304130"/>
                    <a:gd name="connsiteY10" fmla="*/ 0 h 1383324"/>
                    <a:gd name="connsiteX0" fmla="*/ 0 w 1304130"/>
                    <a:gd name="connsiteY0" fmla="*/ 1291431 h 1371540"/>
                    <a:gd name="connsiteX1" fmla="*/ 187325 w 1304130"/>
                    <a:gd name="connsiteY1" fmla="*/ 829468 h 1371540"/>
                    <a:gd name="connsiteX2" fmla="*/ 644525 w 1304130"/>
                    <a:gd name="connsiteY2" fmla="*/ 634206 h 1371540"/>
                    <a:gd name="connsiteX3" fmla="*/ 1080294 w 1304130"/>
                    <a:gd name="connsiteY3" fmla="*/ 762793 h 1371540"/>
                    <a:gd name="connsiteX4" fmla="*/ 1301750 w 1304130"/>
                    <a:gd name="connsiteY4" fmla="*/ 1113631 h 1371540"/>
                    <a:gd name="connsiteX5" fmla="*/ 1202531 w 1304130"/>
                    <a:gd name="connsiteY5" fmla="*/ 1270000 h 1371540"/>
                    <a:gd name="connsiteX6" fmla="*/ 1069975 w 1304130"/>
                    <a:gd name="connsiteY6" fmla="*/ 1370806 h 1371540"/>
                    <a:gd name="connsiteX7" fmla="*/ 733425 w 1304130"/>
                    <a:gd name="connsiteY7" fmla="*/ 977106 h 1371540"/>
                    <a:gd name="connsiteX8" fmla="*/ 796925 w 1304130"/>
                    <a:gd name="connsiteY8" fmla="*/ 519906 h 1371540"/>
                    <a:gd name="connsiteX9" fmla="*/ 992188 w 1304130"/>
                    <a:gd name="connsiteY9" fmla="*/ 167481 h 1371540"/>
                    <a:gd name="connsiteX10" fmla="*/ 1304130 w 1304130"/>
                    <a:gd name="connsiteY10" fmla="*/ 0 h 1371540"/>
                    <a:gd name="connsiteX0" fmla="*/ 0 w 1307614"/>
                    <a:gd name="connsiteY0" fmla="*/ 1291431 h 1386000"/>
                    <a:gd name="connsiteX1" fmla="*/ 187325 w 1307614"/>
                    <a:gd name="connsiteY1" fmla="*/ 829468 h 1386000"/>
                    <a:gd name="connsiteX2" fmla="*/ 644525 w 1307614"/>
                    <a:gd name="connsiteY2" fmla="*/ 634206 h 1386000"/>
                    <a:gd name="connsiteX3" fmla="*/ 1080294 w 1307614"/>
                    <a:gd name="connsiteY3" fmla="*/ 762793 h 1386000"/>
                    <a:gd name="connsiteX4" fmla="*/ 1301750 w 1307614"/>
                    <a:gd name="connsiteY4" fmla="*/ 1113631 h 1386000"/>
                    <a:gd name="connsiteX5" fmla="*/ 1228725 w 1307614"/>
                    <a:gd name="connsiteY5" fmla="*/ 1286669 h 1386000"/>
                    <a:gd name="connsiteX6" fmla="*/ 1069975 w 1307614"/>
                    <a:gd name="connsiteY6" fmla="*/ 1370806 h 1386000"/>
                    <a:gd name="connsiteX7" fmla="*/ 733425 w 1307614"/>
                    <a:gd name="connsiteY7" fmla="*/ 977106 h 1386000"/>
                    <a:gd name="connsiteX8" fmla="*/ 796925 w 1307614"/>
                    <a:gd name="connsiteY8" fmla="*/ 519906 h 1386000"/>
                    <a:gd name="connsiteX9" fmla="*/ 992188 w 1307614"/>
                    <a:gd name="connsiteY9" fmla="*/ 167481 h 1386000"/>
                    <a:gd name="connsiteX10" fmla="*/ 1304130 w 1307614"/>
                    <a:gd name="connsiteY10" fmla="*/ 0 h 1386000"/>
                    <a:gd name="connsiteX0" fmla="*/ 0 w 1306128"/>
                    <a:gd name="connsiteY0" fmla="*/ 1291431 h 1383497"/>
                    <a:gd name="connsiteX1" fmla="*/ 187325 w 1306128"/>
                    <a:gd name="connsiteY1" fmla="*/ 829468 h 1383497"/>
                    <a:gd name="connsiteX2" fmla="*/ 644525 w 1306128"/>
                    <a:gd name="connsiteY2" fmla="*/ 634206 h 1383497"/>
                    <a:gd name="connsiteX3" fmla="*/ 1080294 w 1306128"/>
                    <a:gd name="connsiteY3" fmla="*/ 762793 h 1383497"/>
                    <a:gd name="connsiteX4" fmla="*/ 1301750 w 1306128"/>
                    <a:gd name="connsiteY4" fmla="*/ 1113631 h 1383497"/>
                    <a:gd name="connsiteX5" fmla="*/ 1228725 w 1306128"/>
                    <a:gd name="connsiteY5" fmla="*/ 1286669 h 1383497"/>
                    <a:gd name="connsiteX6" fmla="*/ 1069975 w 1306128"/>
                    <a:gd name="connsiteY6" fmla="*/ 1370806 h 1383497"/>
                    <a:gd name="connsiteX7" fmla="*/ 733425 w 1306128"/>
                    <a:gd name="connsiteY7" fmla="*/ 977106 h 1383497"/>
                    <a:gd name="connsiteX8" fmla="*/ 796925 w 1306128"/>
                    <a:gd name="connsiteY8" fmla="*/ 519906 h 1383497"/>
                    <a:gd name="connsiteX9" fmla="*/ 992188 w 1306128"/>
                    <a:gd name="connsiteY9" fmla="*/ 167481 h 1383497"/>
                    <a:gd name="connsiteX10" fmla="*/ 1304130 w 1306128"/>
                    <a:gd name="connsiteY10" fmla="*/ 0 h 1383497"/>
                    <a:gd name="connsiteX0" fmla="*/ 0 w 1306805"/>
                    <a:gd name="connsiteY0" fmla="*/ 1291431 h 1382238"/>
                    <a:gd name="connsiteX1" fmla="*/ 187325 w 1306805"/>
                    <a:gd name="connsiteY1" fmla="*/ 829468 h 1382238"/>
                    <a:gd name="connsiteX2" fmla="*/ 644525 w 1306805"/>
                    <a:gd name="connsiteY2" fmla="*/ 634206 h 1382238"/>
                    <a:gd name="connsiteX3" fmla="*/ 1080294 w 1306805"/>
                    <a:gd name="connsiteY3" fmla="*/ 762793 h 1382238"/>
                    <a:gd name="connsiteX4" fmla="*/ 1301750 w 1306805"/>
                    <a:gd name="connsiteY4" fmla="*/ 1113631 h 1382238"/>
                    <a:gd name="connsiteX5" fmla="*/ 1235869 w 1306805"/>
                    <a:gd name="connsiteY5" fmla="*/ 1277144 h 1382238"/>
                    <a:gd name="connsiteX6" fmla="*/ 1069975 w 1306805"/>
                    <a:gd name="connsiteY6" fmla="*/ 1370806 h 1382238"/>
                    <a:gd name="connsiteX7" fmla="*/ 733425 w 1306805"/>
                    <a:gd name="connsiteY7" fmla="*/ 977106 h 1382238"/>
                    <a:gd name="connsiteX8" fmla="*/ 796925 w 1306805"/>
                    <a:gd name="connsiteY8" fmla="*/ 519906 h 1382238"/>
                    <a:gd name="connsiteX9" fmla="*/ 992188 w 1306805"/>
                    <a:gd name="connsiteY9" fmla="*/ 167481 h 1382238"/>
                    <a:gd name="connsiteX10" fmla="*/ 1304130 w 1306805"/>
                    <a:gd name="connsiteY10" fmla="*/ 0 h 1382238"/>
                    <a:gd name="connsiteX0" fmla="*/ 0 w 1306805"/>
                    <a:gd name="connsiteY0" fmla="*/ 1291431 h 1370881"/>
                    <a:gd name="connsiteX1" fmla="*/ 187325 w 1306805"/>
                    <a:gd name="connsiteY1" fmla="*/ 829468 h 1370881"/>
                    <a:gd name="connsiteX2" fmla="*/ 644525 w 1306805"/>
                    <a:gd name="connsiteY2" fmla="*/ 634206 h 1370881"/>
                    <a:gd name="connsiteX3" fmla="*/ 1080294 w 1306805"/>
                    <a:gd name="connsiteY3" fmla="*/ 762793 h 1370881"/>
                    <a:gd name="connsiteX4" fmla="*/ 1301750 w 1306805"/>
                    <a:gd name="connsiteY4" fmla="*/ 1113631 h 1370881"/>
                    <a:gd name="connsiteX5" fmla="*/ 1235869 w 1306805"/>
                    <a:gd name="connsiteY5" fmla="*/ 1277144 h 1370881"/>
                    <a:gd name="connsiteX6" fmla="*/ 1069975 w 1306805"/>
                    <a:gd name="connsiteY6" fmla="*/ 1370806 h 1370881"/>
                    <a:gd name="connsiteX7" fmla="*/ 733425 w 1306805"/>
                    <a:gd name="connsiteY7" fmla="*/ 977106 h 1370881"/>
                    <a:gd name="connsiteX8" fmla="*/ 796925 w 1306805"/>
                    <a:gd name="connsiteY8" fmla="*/ 519906 h 1370881"/>
                    <a:gd name="connsiteX9" fmla="*/ 992188 w 1306805"/>
                    <a:gd name="connsiteY9" fmla="*/ 167481 h 1370881"/>
                    <a:gd name="connsiteX10" fmla="*/ 1304130 w 1306805"/>
                    <a:gd name="connsiteY10" fmla="*/ 0 h 1370881"/>
                    <a:gd name="connsiteX0" fmla="*/ 0 w 1304130"/>
                    <a:gd name="connsiteY0" fmla="*/ 1291431 h 1370881"/>
                    <a:gd name="connsiteX1" fmla="*/ 187325 w 1304130"/>
                    <a:gd name="connsiteY1" fmla="*/ 829468 h 1370881"/>
                    <a:gd name="connsiteX2" fmla="*/ 644525 w 1304130"/>
                    <a:gd name="connsiteY2" fmla="*/ 634206 h 1370881"/>
                    <a:gd name="connsiteX3" fmla="*/ 1080294 w 1304130"/>
                    <a:gd name="connsiteY3" fmla="*/ 762793 h 1370881"/>
                    <a:gd name="connsiteX4" fmla="*/ 1301750 w 1304130"/>
                    <a:gd name="connsiteY4" fmla="*/ 1113631 h 1370881"/>
                    <a:gd name="connsiteX5" fmla="*/ 1235869 w 1304130"/>
                    <a:gd name="connsiteY5" fmla="*/ 1277144 h 1370881"/>
                    <a:gd name="connsiteX6" fmla="*/ 1069975 w 1304130"/>
                    <a:gd name="connsiteY6" fmla="*/ 1370806 h 1370881"/>
                    <a:gd name="connsiteX7" fmla="*/ 733425 w 1304130"/>
                    <a:gd name="connsiteY7" fmla="*/ 977106 h 1370881"/>
                    <a:gd name="connsiteX8" fmla="*/ 796925 w 1304130"/>
                    <a:gd name="connsiteY8" fmla="*/ 519906 h 1370881"/>
                    <a:gd name="connsiteX9" fmla="*/ 992188 w 1304130"/>
                    <a:gd name="connsiteY9" fmla="*/ 167481 h 1370881"/>
                    <a:gd name="connsiteX10" fmla="*/ 1304130 w 1304130"/>
                    <a:gd name="connsiteY10" fmla="*/ 0 h 1370881"/>
                    <a:gd name="connsiteX0" fmla="*/ 0 w 1308456"/>
                    <a:gd name="connsiteY0" fmla="*/ 1291431 h 1383497"/>
                    <a:gd name="connsiteX1" fmla="*/ 187325 w 1308456"/>
                    <a:gd name="connsiteY1" fmla="*/ 829468 h 1383497"/>
                    <a:gd name="connsiteX2" fmla="*/ 644525 w 1308456"/>
                    <a:gd name="connsiteY2" fmla="*/ 634206 h 1383497"/>
                    <a:gd name="connsiteX3" fmla="*/ 1080294 w 1308456"/>
                    <a:gd name="connsiteY3" fmla="*/ 762793 h 1383497"/>
                    <a:gd name="connsiteX4" fmla="*/ 1301750 w 1308456"/>
                    <a:gd name="connsiteY4" fmla="*/ 1113631 h 1383497"/>
                    <a:gd name="connsiteX5" fmla="*/ 1250156 w 1308456"/>
                    <a:gd name="connsiteY5" fmla="*/ 1286669 h 1383497"/>
                    <a:gd name="connsiteX6" fmla="*/ 1069975 w 1308456"/>
                    <a:gd name="connsiteY6" fmla="*/ 1370806 h 1383497"/>
                    <a:gd name="connsiteX7" fmla="*/ 733425 w 1308456"/>
                    <a:gd name="connsiteY7" fmla="*/ 977106 h 1383497"/>
                    <a:gd name="connsiteX8" fmla="*/ 796925 w 1308456"/>
                    <a:gd name="connsiteY8" fmla="*/ 519906 h 1383497"/>
                    <a:gd name="connsiteX9" fmla="*/ 992188 w 1308456"/>
                    <a:gd name="connsiteY9" fmla="*/ 167481 h 1383497"/>
                    <a:gd name="connsiteX10" fmla="*/ 1304130 w 1308456"/>
                    <a:gd name="connsiteY10" fmla="*/ 0 h 1383497"/>
                    <a:gd name="connsiteX0" fmla="*/ 0 w 1308456"/>
                    <a:gd name="connsiteY0" fmla="*/ 1291431 h 1370839"/>
                    <a:gd name="connsiteX1" fmla="*/ 187325 w 1308456"/>
                    <a:gd name="connsiteY1" fmla="*/ 829468 h 1370839"/>
                    <a:gd name="connsiteX2" fmla="*/ 644525 w 1308456"/>
                    <a:gd name="connsiteY2" fmla="*/ 634206 h 1370839"/>
                    <a:gd name="connsiteX3" fmla="*/ 1080294 w 1308456"/>
                    <a:gd name="connsiteY3" fmla="*/ 762793 h 1370839"/>
                    <a:gd name="connsiteX4" fmla="*/ 1301750 w 1308456"/>
                    <a:gd name="connsiteY4" fmla="*/ 1113631 h 1370839"/>
                    <a:gd name="connsiteX5" fmla="*/ 1250156 w 1308456"/>
                    <a:gd name="connsiteY5" fmla="*/ 1286669 h 1370839"/>
                    <a:gd name="connsiteX6" fmla="*/ 1069975 w 1308456"/>
                    <a:gd name="connsiteY6" fmla="*/ 1370806 h 1370839"/>
                    <a:gd name="connsiteX7" fmla="*/ 733425 w 1308456"/>
                    <a:gd name="connsiteY7" fmla="*/ 977106 h 1370839"/>
                    <a:gd name="connsiteX8" fmla="*/ 796925 w 1308456"/>
                    <a:gd name="connsiteY8" fmla="*/ 519906 h 1370839"/>
                    <a:gd name="connsiteX9" fmla="*/ 992188 w 1308456"/>
                    <a:gd name="connsiteY9" fmla="*/ 167481 h 1370839"/>
                    <a:gd name="connsiteX10" fmla="*/ 1304130 w 1308456"/>
                    <a:gd name="connsiteY10" fmla="*/ 0 h 1370839"/>
                    <a:gd name="connsiteX0" fmla="*/ 0 w 1304130"/>
                    <a:gd name="connsiteY0" fmla="*/ 1291431 h 1370839"/>
                    <a:gd name="connsiteX1" fmla="*/ 187325 w 1304130"/>
                    <a:gd name="connsiteY1" fmla="*/ 829468 h 1370839"/>
                    <a:gd name="connsiteX2" fmla="*/ 644525 w 1304130"/>
                    <a:gd name="connsiteY2" fmla="*/ 634206 h 1370839"/>
                    <a:gd name="connsiteX3" fmla="*/ 1080294 w 1304130"/>
                    <a:gd name="connsiteY3" fmla="*/ 762793 h 1370839"/>
                    <a:gd name="connsiteX4" fmla="*/ 1301750 w 1304130"/>
                    <a:gd name="connsiteY4" fmla="*/ 1113631 h 1370839"/>
                    <a:gd name="connsiteX5" fmla="*/ 1250156 w 1304130"/>
                    <a:gd name="connsiteY5" fmla="*/ 1286669 h 1370839"/>
                    <a:gd name="connsiteX6" fmla="*/ 1069975 w 1304130"/>
                    <a:gd name="connsiteY6" fmla="*/ 1370806 h 1370839"/>
                    <a:gd name="connsiteX7" fmla="*/ 733425 w 1304130"/>
                    <a:gd name="connsiteY7" fmla="*/ 977106 h 1370839"/>
                    <a:gd name="connsiteX8" fmla="*/ 796925 w 1304130"/>
                    <a:gd name="connsiteY8" fmla="*/ 519906 h 1370839"/>
                    <a:gd name="connsiteX9" fmla="*/ 992188 w 1304130"/>
                    <a:gd name="connsiteY9" fmla="*/ 167481 h 1370839"/>
                    <a:gd name="connsiteX10" fmla="*/ 1304130 w 1304130"/>
                    <a:gd name="connsiteY10" fmla="*/ 0 h 1370839"/>
                    <a:gd name="connsiteX0" fmla="*/ 0 w 1307856"/>
                    <a:gd name="connsiteY0" fmla="*/ 1291431 h 1383497"/>
                    <a:gd name="connsiteX1" fmla="*/ 187325 w 1307856"/>
                    <a:gd name="connsiteY1" fmla="*/ 829468 h 1383497"/>
                    <a:gd name="connsiteX2" fmla="*/ 644525 w 1307856"/>
                    <a:gd name="connsiteY2" fmla="*/ 634206 h 1383497"/>
                    <a:gd name="connsiteX3" fmla="*/ 1080294 w 1307856"/>
                    <a:gd name="connsiteY3" fmla="*/ 762793 h 1383497"/>
                    <a:gd name="connsiteX4" fmla="*/ 1301750 w 1307856"/>
                    <a:gd name="connsiteY4" fmla="*/ 1113631 h 1383497"/>
                    <a:gd name="connsiteX5" fmla="*/ 1245394 w 1307856"/>
                    <a:gd name="connsiteY5" fmla="*/ 1286669 h 1383497"/>
                    <a:gd name="connsiteX6" fmla="*/ 1069975 w 1307856"/>
                    <a:gd name="connsiteY6" fmla="*/ 1370806 h 1383497"/>
                    <a:gd name="connsiteX7" fmla="*/ 733425 w 1307856"/>
                    <a:gd name="connsiteY7" fmla="*/ 977106 h 1383497"/>
                    <a:gd name="connsiteX8" fmla="*/ 796925 w 1307856"/>
                    <a:gd name="connsiteY8" fmla="*/ 519906 h 1383497"/>
                    <a:gd name="connsiteX9" fmla="*/ 992188 w 1307856"/>
                    <a:gd name="connsiteY9" fmla="*/ 167481 h 1383497"/>
                    <a:gd name="connsiteX10" fmla="*/ 1304130 w 1307856"/>
                    <a:gd name="connsiteY10" fmla="*/ 0 h 1383497"/>
                    <a:gd name="connsiteX0" fmla="*/ 0 w 1318754"/>
                    <a:gd name="connsiteY0" fmla="*/ 1291431 h 1380790"/>
                    <a:gd name="connsiteX1" fmla="*/ 187325 w 1318754"/>
                    <a:gd name="connsiteY1" fmla="*/ 829468 h 1380790"/>
                    <a:gd name="connsiteX2" fmla="*/ 644525 w 1318754"/>
                    <a:gd name="connsiteY2" fmla="*/ 634206 h 1380790"/>
                    <a:gd name="connsiteX3" fmla="*/ 1080294 w 1318754"/>
                    <a:gd name="connsiteY3" fmla="*/ 762793 h 1380790"/>
                    <a:gd name="connsiteX4" fmla="*/ 1301750 w 1318754"/>
                    <a:gd name="connsiteY4" fmla="*/ 1113631 h 1380790"/>
                    <a:gd name="connsiteX5" fmla="*/ 1245394 w 1318754"/>
                    <a:gd name="connsiteY5" fmla="*/ 1286669 h 1380790"/>
                    <a:gd name="connsiteX6" fmla="*/ 1069975 w 1318754"/>
                    <a:gd name="connsiteY6" fmla="*/ 1370806 h 1380790"/>
                    <a:gd name="connsiteX7" fmla="*/ 733425 w 1318754"/>
                    <a:gd name="connsiteY7" fmla="*/ 977106 h 1380790"/>
                    <a:gd name="connsiteX8" fmla="*/ 796925 w 1318754"/>
                    <a:gd name="connsiteY8" fmla="*/ 519906 h 1380790"/>
                    <a:gd name="connsiteX9" fmla="*/ 992188 w 1318754"/>
                    <a:gd name="connsiteY9" fmla="*/ 167481 h 1380790"/>
                    <a:gd name="connsiteX10" fmla="*/ 1304130 w 1318754"/>
                    <a:gd name="connsiteY10" fmla="*/ 0 h 1380790"/>
                    <a:gd name="connsiteX0" fmla="*/ 0 w 1322433"/>
                    <a:gd name="connsiteY0" fmla="*/ 1291431 h 1383637"/>
                    <a:gd name="connsiteX1" fmla="*/ 187325 w 1322433"/>
                    <a:gd name="connsiteY1" fmla="*/ 829468 h 1383637"/>
                    <a:gd name="connsiteX2" fmla="*/ 644525 w 1322433"/>
                    <a:gd name="connsiteY2" fmla="*/ 634206 h 1383637"/>
                    <a:gd name="connsiteX3" fmla="*/ 1080294 w 1322433"/>
                    <a:gd name="connsiteY3" fmla="*/ 762793 h 1383637"/>
                    <a:gd name="connsiteX4" fmla="*/ 1301750 w 1322433"/>
                    <a:gd name="connsiteY4" fmla="*/ 1113631 h 1383637"/>
                    <a:gd name="connsiteX5" fmla="*/ 1306512 w 1322433"/>
                    <a:gd name="connsiteY5" fmla="*/ 1273971 h 1383637"/>
                    <a:gd name="connsiteX6" fmla="*/ 1245394 w 1322433"/>
                    <a:gd name="connsiteY6" fmla="*/ 1286669 h 1383637"/>
                    <a:gd name="connsiteX7" fmla="*/ 1069975 w 1322433"/>
                    <a:gd name="connsiteY7" fmla="*/ 1370806 h 1383637"/>
                    <a:gd name="connsiteX8" fmla="*/ 733425 w 1322433"/>
                    <a:gd name="connsiteY8" fmla="*/ 977106 h 1383637"/>
                    <a:gd name="connsiteX9" fmla="*/ 796925 w 1322433"/>
                    <a:gd name="connsiteY9" fmla="*/ 519906 h 1383637"/>
                    <a:gd name="connsiteX10" fmla="*/ 992188 w 1322433"/>
                    <a:gd name="connsiteY10" fmla="*/ 167481 h 1383637"/>
                    <a:gd name="connsiteX11" fmla="*/ 1304130 w 1322433"/>
                    <a:gd name="connsiteY11" fmla="*/ 0 h 1383637"/>
                    <a:gd name="connsiteX0" fmla="*/ 0 w 1318126"/>
                    <a:gd name="connsiteY0" fmla="*/ 1291431 h 1383637"/>
                    <a:gd name="connsiteX1" fmla="*/ 187325 w 1318126"/>
                    <a:gd name="connsiteY1" fmla="*/ 829468 h 1383637"/>
                    <a:gd name="connsiteX2" fmla="*/ 644525 w 1318126"/>
                    <a:gd name="connsiteY2" fmla="*/ 634206 h 1383637"/>
                    <a:gd name="connsiteX3" fmla="*/ 1080294 w 1318126"/>
                    <a:gd name="connsiteY3" fmla="*/ 762793 h 1383637"/>
                    <a:gd name="connsiteX4" fmla="*/ 1301750 w 1318126"/>
                    <a:gd name="connsiteY4" fmla="*/ 1113631 h 1383637"/>
                    <a:gd name="connsiteX5" fmla="*/ 1306512 w 1318126"/>
                    <a:gd name="connsiteY5" fmla="*/ 1273971 h 1383637"/>
                    <a:gd name="connsiteX6" fmla="*/ 1245394 w 1318126"/>
                    <a:gd name="connsiteY6" fmla="*/ 1286669 h 1383637"/>
                    <a:gd name="connsiteX7" fmla="*/ 1069975 w 1318126"/>
                    <a:gd name="connsiteY7" fmla="*/ 1370806 h 1383637"/>
                    <a:gd name="connsiteX8" fmla="*/ 733425 w 1318126"/>
                    <a:gd name="connsiteY8" fmla="*/ 977106 h 1383637"/>
                    <a:gd name="connsiteX9" fmla="*/ 796925 w 1318126"/>
                    <a:gd name="connsiteY9" fmla="*/ 519906 h 1383637"/>
                    <a:gd name="connsiteX10" fmla="*/ 992188 w 1318126"/>
                    <a:gd name="connsiteY10" fmla="*/ 167481 h 1383637"/>
                    <a:gd name="connsiteX11" fmla="*/ 1304130 w 1318126"/>
                    <a:gd name="connsiteY11" fmla="*/ 0 h 1383637"/>
                    <a:gd name="connsiteX0" fmla="*/ 0 w 1318126"/>
                    <a:gd name="connsiteY0" fmla="*/ 1291431 h 1383916"/>
                    <a:gd name="connsiteX1" fmla="*/ 187325 w 1318126"/>
                    <a:gd name="connsiteY1" fmla="*/ 829468 h 1383916"/>
                    <a:gd name="connsiteX2" fmla="*/ 644525 w 1318126"/>
                    <a:gd name="connsiteY2" fmla="*/ 634206 h 1383916"/>
                    <a:gd name="connsiteX3" fmla="*/ 1080294 w 1318126"/>
                    <a:gd name="connsiteY3" fmla="*/ 762793 h 1383916"/>
                    <a:gd name="connsiteX4" fmla="*/ 1301750 w 1318126"/>
                    <a:gd name="connsiteY4" fmla="*/ 1113631 h 1383916"/>
                    <a:gd name="connsiteX5" fmla="*/ 1306512 w 1318126"/>
                    <a:gd name="connsiteY5" fmla="*/ 1273971 h 1383916"/>
                    <a:gd name="connsiteX6" fmla="*/ 1069975 w 1318126"/>
                    <a:gd name="connsiteY6" fmla="*/ 1370806 h 1383916"/>
                    <a:gd name="connsiteX7" fmla="*/ 733425 w 1318126"/>
                    <a:gd name="connsiteY7" fmla="*/ 977106 h 1383916"/>
                    <a:gd name="connsiteX8" fmla="*/ 796925 w 1318126"/>
                    <a:gd name="connsiteY8" fmla="*/ 519906 h 1383916"/>
                    <a:gd name="connsiteX9" fmla="*/ 992188 w 1318126"/>
                    <a:gd name="connsiteY9" fmla="*/ 167481 h 1383916"/>
                    <a:gd name="connsiteX10" fmla="*/ 1304130 w 1318126"/>
                    <a:gd name="connsiteY10" fmla="*/ 0 h 1383916"/>
                    <a:gd name="connsiteX0" fmla="*/ 0 w 1323795"/>
                    <a:gd name="connsiteY0" fmla="*/ 1291431 h 1382218"/>
                    <a:gd name="connsiteX1" fmla="*/ 187325 w 1323795"/>
                    <a:gd name="connsiteY1" fmla="*/ 829468 h 1382218"/>
                    <a:gd name="connsiteX2" fmla="*/ 644525 w 1323795"/>
                    <a:gd name="connsiteY2" fmla="*/ 634206 h 1382218"/>
                    <a:gd name="connsiteX3" fmla="*/ 1080294 w 1323795"/>
                    <a:gd name="connsiteY3" fmla="*/ 762793 h 1382218"/>
                    <a:gd name="connsiteX4" fmla="*/ 1301750 w 1323795"/>
                    <a:gd name="connsiteY4" fmla="*/ 1113631 h 1382218"/>
                    <a:gd name="connsiteX5" fmla="*/ 1320799 w 1323795"/>
                    <a:gd name="connsiteY5" fmla="*/ 1262065 h 1382218"/>
                    <a:gd name="connsiteX6" fmla="*/ 1069975 w 1323795"/>
                    <a:gd name="connsiteY6" fmla="*/ 1370806 h 1382218"/>
                    <a:gd name="connsiteX7" fmla="*/ 733425 w 1323795"/>
                    <a:gd name="connsiteY7" fmla="*/ 977106 h 1382218"/>
                    <a:gd name="connsiteX8" fmla="*/ 796925 w 1323795"/>
                    <a:gd name="connsiteY8" fmla="*/ 519906 h 1382218"/>
                    <a:gd name="connsiteX9" fmla="*/ 992188 w 1323795"/>
                    <a:gd name="connsiteY9" fmla="*/ 167481 h 1382218"/>
                    <a:gd name="connsiteX10" fmla="*/ 1304130 w 1323795"/>
                    <a:gd name="connsiteY10" fmla="*/ 0 h 1382218"/>
                    <a:gd name="connsiteX0" fmla="*/ 0 w 1328108"/>
                    <a:gd name="connsiteY0" fmla="*/ 1291431 h 1387114"/>
                    <a:gd name="connsiteX1" fmla="*/ 187325 w 1328108"/>
                    <a:gd name="connsiteY1" fmla="*/ 829468 h 1387114"/>
                    <a:gd name="connsiteX2" fmla="*/ 644525 w 1328108"/>
                    <a:gd name="connsiteY2" fmla="*/ 634206 h 1387114"/>
                    <a:gd name="connsiteX3" fmla="*/ 1080294 w 1328108"/>
                    <a:gd name="connsiteY3" fmla="*/ 762793 h 1387114"/>
                    <a:gd name="connsiteX4" fmla="*/ 1301750 w 1328108"/>
                    <a:gd name="connsiteY4" fmla="*/ 1113631 h 1387114"/>
                    <a:gd name="connsiteX5" fmla="*/ 1320799 w 1328108"/>
                    <a:gd name="connsiteY5" fmla="*/ 1262065 h 1387114"/>
                    <a:gd name="connsiteX6" fmla="*/ 1273174 w 1328108"/>
                    <a:gd name="connsiteY6" fmla="*/ 1307307 h 1387114"/>
                    <a:gd name="connsiteX7" fmla="*/ 1069975 w 1328108"/>
                    <a:gd name="connsiteY7" fmla="*/ 1370806 h 1387114"/>
                    <a:gd name="connsiteX8" fmla="*/ 733425 w 1328108"/>
                    <a:gd name="connsiteY8" fmla="*/ 977106 h 1387114"/>
                    <a:gd name="connsiteX9" fmla="*/ 796925 w 1328108"/>
                    <a:gd name="connsiteY9" fmla="*/ 519906 h 1387114"/>
                    <a:gd name="connsiteX10" fmla="*/ 992188 w 1328108"/>
                    <a:gd name="connsiteY10" fmla="*/ 167481 h 1387114"/>
                    <a:gd name="connsiteX11" fmla="*/ 1304130 w 1328108"/>
                    <a:gd name="connsiteY11" fmla="*/ 0 h 1387114"/>
                    <a:gd name="connsiteX0" fmla="*/ 0 w 1328108"/>
                    <a:gd name="connsiteY0" fmla="*/ 1291431 h 1387114"/>
                    <a:gd name="connsiteX1" fmla="*/ 187325 w 1328108"/>
                    <a:gd name="connsiteY1" fmla="*/ 829468 h 1387114"/>
                    <a:gd name="connsiteX2" fmla="*/ 644525 w 1328108"/>
                    <a:gd name="connsiteY2" fmla="*/ 634206 h 1387114"/>
                    <a:gd name="connsiteX3" fmla="*/ 1080294 w 1328108"/>
                    <a:gd name="connsiteY3" fmla="*/ 762793 h 1387114"/>
                    <a:gd name="connsiteX4" fmla="*/ 1301750 w 1328108"/>
                    <a:gd name="connsiteY4" fmla="*/ 1113631 h 1387114"/>
                    <a:gd name="connsiteX5" fmla="*/ 1320799 w 1328108"/>
                    <a:gd name="connsiteY5" fmla="*/ 1262065 h 1387114"/>
                    <a:gd name="connsiteX6" fmla="*/ 1273174 w 1328108"/>
                    <a:gd name="connsiteY6" fmla="*/ 1307307 h 1387114"/>
                    <a:gd name="connsiteX7" fmla="*/ 1069975 w 1328108"/>
                    <a:gd name="connsiteY7" fmla="*/ 1370806 h 1387114"/>
                    <a:gd name="connsiteX8" fmla="*/ 733425 w 1328108"/>
                    <a:gd name="connsiteY8" fmla="*/ 977106 h 1387114"/>
                    <a:gd name="connsiteX9" fmla="*/ 796925 w 1328108"/>
                    <a:gd name="connsiteY9" fmla="*/ 519906 h 1387114"/>
                    <a:gd name="connsiteX10" fmla="*/ 992188 w 1328108"/>
                    <a:gd name="connsiteY10" fmla="*/ 167481 h 1387114"/>
                    <a:gd name="connsiteX11" fmla="*/ 1304130 w 1328108"/>
                    <a:gd name="connsiteY11" fmla="*/ 0 h 1387114"/>
                    <a:gd name="connsiteX0" fmla="*/ 0 w 1317213"/>
                    <a:gd name="connsiteY0" fmla="*/ 1291431 h 1390129"/>
                    <a:gd name="connsiteX1" fmla="*/ 187325 w 1317213"/>
                    <a:gd name="connsiteY1" fmla="*/ 829468 h 1390129"/>
                    <a:gd name="connsiteX2" fmla="*/ 644525 w 1317213"/>
                    <a:gd name="connsiteY2" fmla="*/ 634206 h 1390129"/>
                    <a:gd name="connsiteX3" fmla="*/ 1080294 w 1317213"/>
                    <a:gd name="connsiteY3" fmla="*/ 762793 h 1390129"/>
                    <a:gd name="connsiteX4" fmla="*/ 1301750 w 1317213"/>
                    <a:gd name="connsiteY4" fmla="*/ 1113631 h 1390129"/>
                    <a:gd name="connsiteX5" fmla="*/ 1273174 w 1317213"/>
                    <a:gd name="connsiteY5" fmla="*/ 1307307 h 1390129"/>
                    <a:gd name="connsiteX6" fmla="*/ 1069975 w 1317213"/>
                    <a:gd name="connsiteY6" fmla="*/ 1370806 h 1390129"/>
                    <a:gd name="connsiteX7" fmla="*/ 733425 w 1317213"/>
                    <a:gd name="connsiteY7" fmla="*/ 977106 h 1390129"/>
                    <a:gd name="connsiteX8" fmla="*/ 796925 w 1317213"/>
                    <a:gd name="connsiteY8" fmla="*/ 519906 h 1390129"/>
                    <a:gd name="connsiteX9" fmla="*/ 992188 w 1317213"/>
                    <a:gd name="connsiteY9" fmla="*/ 167481 h 1390129"/>
                    <a:gd name="connsiteX10" fmla="*/ 1304130 w 1317213"/>
                    <a:gd name="connsiteY10" fmla="*/ 0 h 1390129"/>
                    <a:gd name="connsiteX0" fmla="*/ 0 w 1312930"/>
                    <a:gd name="connsiteY0" fmla="*/ 1291431 h 1390129"/>
                    <a:gd name="connsiteX1" fmla="*/ 187325 w 1312930"/>
                    <a:gd name="connsiteY1" fmla="*/ 829468 h 1390129"/>
                    <a:gd name="connsiteX2" fmla="*/ 644525 w 1312930"/>
                    <a:gd name="connsiteY2" fmla="*/ 634206 h 1390129"/>
                    <a:gd name="connsiteX3" fmla="*/ 1080294 w 1312930"/>
                    <a:gd name="connsiteY3" fmla="*/ 762793 h 1390129"/>
                    <a:gd name="connsiteX4" fmla="*/ 1301750 w 1312930"/>
                    <a:gd name="connsiteY4" fmla="*/ 1113631 h 1390129"/>
                    <a:gd name="connsiteX5" fmla="*/ 1273174 w 1312930"/>
                    <a:gd name="connsiteY5" fmla="*/ 1307307 h 1390129"/>
                    <a:gd name="connsiteX6" fmla="*/ 1069975 w 1312930"/>
                    <a:gd name="connsiteY6" fmla="*/ 1370806 h 1390129"/>
                    <a:gd name="connsiteX7" fmla="*/ 733425 w 1312930"/>
                    <a:gd name="connsiteY7" fmla="*/ 977106 h 1390129"/>
                    <a:gd name="connsiteX8" fmla="*/ 796925 w 1312930"/>
                    <a:gd name="connsiteY8" fmla="*/ 519906 h 1390129"/>
                    <a:gd name="connsiteX9" fmla="*/ 992188 w 1312930"/>
                    <a:gd name="connsiteY9" fmla="*/ 167481 h 1390129"/>
                    <a:gd name="connsiteX10" fmla="*/ 1304130 w 1312930"/>
                    <a:gd name="connsiteY10" fmla="*/ 0 h 1390129"/>
                    <a:gd name="connsiteX0" fmla="*/ 0 w 1304130"/>
                    <a:gd name="connsiteY0" fmla="*/ 1291431 h 1390129"/>
                    <a:gd name="connsiteX1" fmla="*/ 187325 w 1304130"/>
                    <a:gd name="connsiteY1" fmla="*/ 829468 h 1390129"/>
                    <a:gd name="connsiteX2" fmla="*/ 644525 w 1304130"/>
                    <a:gd name="connsiteY2" fmla="*/ 634206 h 1390129"/>
                    <a:gd name="connsiteX3" fmla="*/ 1080294 w 1304130"/>
                    <a:gd name="connsiteY3" fmla="*/ 762793 h 1390129"/>
                    <a:gd name="connsiteX4" fmla="*/ 1301750 w 1304130"/>
                    <a:gd name="connsiteY4" fmla="*/ 1113631 h 1390129"/>
                    <a:gd name="connsiteX5" fmla="*/ 1273174 w 1304130"/>
                    <a:gd name="connsiteY5" fmla="*/ 1307307 h 1390129"/>
                    <a:gd name="connsiteX6" fmla="*/ 1069975 w 1304130"/>
                    <a:gd name="connsiteY6" fmla="*/ 1370806 h 1390129"/>
                    <a:gd name="connsiteX7" fmla="*/ 733425 w 1304130"/>
                    <a:gd name="connsiteY7" fmla="*/ 977106 h 1390129"/>
                    <a:gd name="connsiteX8" fmla="*/ 796925 w 1304130"/>
                    <a:gd name="connsiteY8" fmla="*/ 519906 h 1390129"/>
                    <a:gd name="connsiteX9" fmla="*/ 992188 w 1304130"/>
                    <a:gd name="connsiteY9" fmla="*/ 167481 h 1390129"/>
                    <a:gd name="connsiteX10" fmla="*/ 1304130 w 1304130"/>
                    <a:gd name="connsiteY10" fmla="*/ 0 h 1390129"/>
                    <a:gd name="connsiteX0" fmla="*/ 0 w 1304130"/>
                    <a:gd name="connsiteY0" fmla="*/ 1291431 h 1370821"/>
                    <a:gd name="connsiteX1" fmla="*/ 187325 w 1304130"/>
                    <a:gd name="connsiteY1" fmla="*/ 829468 h 1370821"/>
                    <a:gd name="connsiteX2" fmla="*/ 644525 w 1304130"/>
                    <a:gd name="connsiteY2" fmla="*/ 634206 h 1370821"/>
                    <a:gd name="connsiteX3" fmla="*/ 1080294 w 1304130"/>
                    <a:gd name="connsiteY3" fmla="*/ 762793 h 1370821"/>
                    <a:gd name="connsiteX4" fmla="*/ 1301750 w 1304130"/>
                    <a:gd name="connsiteY4" fmla="*/ 1113631 h 1370821"/>
                    <a:gd name="connsiteX5" fmla="*/ 1273174 w 1304130"/>
                    <a:gd name="connsiteY5" fmla="*/ 1307307 h 1370821"/>
                    <a:gd name="connsiteX6" fmla="*/ 1069975 w 1304130"/>
                    <a:gd name="connsiteY6" fmla="*/ 1370806 h 1370821"/>
                    <a:gd name="connsiteX7" fmla="*/ 733425 w 1304130"/>
                    <a:gd name="connsiteY7" fmla="*/ 977106 h 1370821"/>
                    <a:gd name="connsiteX8" fmla="*/ 796925 w 1304130"/>
                    <a:gd name="connsiteY8" fmla="*/ 519906 h 1370821"/>
                    <a:gd name="connsiteX9" fmla="*/ 992188 w 1304130"/>
                    <a:gd name="connsiteY9" fmla="*/ 167481 h 1370821"/>
                    <a:gd name="connsiteX10" fmla="*/ 1304130 w 1304130"/>
                    <a:gd name="connsiteY10" fmla="*/ 0 h 1370821"/>
                    <a:gd name="connsiteX0" fmla="*/ 0 w 1304130"/>
                    <a:gd name="connsiteY0" fmla="*/ 1291431 h 1370821"/>
                    <a:gd name="connsiteX1" fmla="*/ 187325 w 1304130"/>
                    <a:gd name="connsiteY1" fmla="*/ 829468 h 1370821"/>
                    <a:gd name="connsiteX2" fmla="*/ 644525 w 1304130"/>
                    <a:gd name="connsiteY2" fmla="*/ 634206 h 1370821"/>
                    <a:gd name="connsiteX3" fmla="*/ 1080294 w 1304130"/>
                    <a:gd name="connsiteY3" fmla="*/ 762793 h 1370821"/>
                    <a:gd name="connsiteX4" fmla="*/ 1301750 w 1304130"/>
                    <a:gd name="connsiteY4" fmla="*/ 1113631 h 1370821"/>
                    <a:gd name="connsiteX5" fmla="*/ 1273174 w 1304130"/>
                    <a:gd name="connsiteY5" fmla="*/ 1307307 h 1370821"/>
                    <a:gd name="connsiteX6" fmla="*/ 1069975 w 1304130"/>
                    <a:gd name="connsiteY6" fmla="*/ 1370806 h 1370821"/>
                    <a:gd name="connsiteX7" fmla="*/ 733425 w 1304130"/>
                    <a:gd name="connsiteY7" fmla="*/ 977106 h 1370821"/>
                    <a:gd name="connsiteX8" fmla="*/ 796925 w 1304130"/>
                    <a:gd name="connsiteY8" fmla="*/ 519906 h 1370821"/>
                    <a:gd name="connsiteX9" fmla="*/ 992188 w 1304130"/>
                    <a:gd name="connsiteY9" fmla="*/ 167481 h 1370821"/>
                    <a:gd name="connsiteX10" fmla="*/ 1304130 w 1304130"/>
                    <a:gd name="connsiteY10" fmla="*/ 0 h 1370821"/>
                    <a:gd name="connsiteX0" fmla="*/ 0 w 1310982"/>
                    <a:gd name="connsiteY0" fmla="*/ 1291431 h 1388000"/>
                    <a:gd name="connsiteX1" fmla="*/ 187325 w 1310982"/>
                    <a:gd name="connsiteY1" fmla="*/ 829468 h 1388000"/>
                    <a:gd name="connsiteX2" fmla="*/ 644525 w 1310982"/>
                    <a:gd name="connsiteY2" fmla="*/ 634206 h 1388000"/>
                    <a:gd name="connsiteX3" fmla="*/ 1080294 w 1310982"/>
                    <a:gd name="connsiteY3" fmla="*/ 762793 h 1388000"/>
                    <a:gd name="connsiteX4" fmla="*/ 1301750 w 1310982"/>
                    <a:gd name="connsiteY4" fmla="*/ 1113631 h 1388000"/>
                    <a:gd name="connsiteX5" fmla="*/ 1263649 w 1310982"/>
                    <a:gd name="connsiteY5" fmla="*/ 1300164 h 1388000"/>
                    <a:gd name="connsiteX6" fmla="*/ 1069975 w 1310982"/>
                    <a:gd name="connsiteY6" fmla="*/ 1370806 h 1388000"/>
                    <a:gd name="connsiteX7" fmla="*/ 733425 w 1310982"/>
                    <a:gd name="connsiteY7" fmla="*/ 977106 h 1388000"/>
                    <a:gd name="connsiteX8" fmla="*/ 796925 w 1310982"/>
                    <a:gd name="connsiteY8" fmla="*/ 519906 h 1388000"/>
                    <a:gd name="connsiteX9" fmla="*/ 992188 w 1310982"/>
                    <a:gd name="connsiteY9" fmla="*/ 167481 h 1388000"/>
                    <a:gd name="connsiteX10" fmla="*/ 1304130 w 1310982"/>
                    <a:gd name="connsiteY10" fmla="*/ 0 h 1388000"/>
                    <a:gd name="connsiteX0" fmla="*/ 0 w 1304130"/>
                    <a:gd name="connsiteY0" fmla="*/ 1291431 h 1388000"/>
                    <a:gd name="connsiteX1" fmla="*/ 187325 w 1304130"/>
                    <a:gd name="connsiteY1" fmla="*/ 829468 h 1388000"/>
                    <a:gd name="connsiteX2" fmla="*/ 644525 w 1304130"/>
                    <a:gd name="connsiteY2" fmla="*/ 634206 h 1388000"/>
                    <a:gd name="connsiteX3" fmla="*/ 1080294 w 1304130"/>
                    <a:gd name="connsiteY3" fmla="*/ 762793 h 1388000"/>
                    <a:gd name="connsiteX4" fmla="*/ 1301750 w 1304130"/>
                    <a:gd name="connsiteY4" fmla="*/ 1113631 h 1388000"/>
                    <a:gd name="connsiteX5" fmla="*/ 1263649 w 1304130"/>
                    <a:gd name="connsiteY5" fmla="*/ 1300164 h 1388000"/>
                    <a:gd name="connsiteX6" fmla="*/ 1069975 w 1304130"/>
                    <a:gd name="connsiteY6" fmla="*/ 1370806 h 1388000"/>
                    <a:gd name="connsiteX7" fmla="*/ 733425 w 1304130"/>
                    <a:gd name="connsiteY7" fmla="*/ 977106 h 1388000"/>
                    <a:gd name="connsiteX8" fmla="*/ 796925 w 1304130"/>
                    <a:gd name="connsiteY8" fmla="*/ 519906 h 1388000"/>
                    <a:gd name="connsiteX9" fmla="*/ 992188 w 1304130"/>
                    <a:gd name="connsiteY9" fmla="*/ 167481 h 1388000"/>
                    <a:gd name="connsiteX10" fmla="*/ 1304130 w 1304130"/>
                    <a:gd name="connsiteY10" fmla="*/ 0 h 1388000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304130"/>
                    <a:gd name="connsiteY0" fmla="*/ 1291431 h 1370808"/>
                    <a:gd name="connsiteX1" fmla="*/ 187325 w 1304130"/>
                    <a:gd name="connsiteY1" fmla="*/ 829468 h 1370808"/>
                    <a:gd name="connsiteX2" fmla="*/ 644525 w 1304130"/>
                    <a:gd name="connsiteY2" fmla="*/ 634206 h 1370808"/>
                    <a:gd name="connsiteX3" fmla="*/ 1080294 w 1304130"/>
                    <a:gd name="connsiteY3" fmla="*/ 762793 h 1370808"/>
                    <a:gd name="connsiteX4" fmla="*/ 1301750 w 1304130"/>
                    <a:gd name="connsiteY4" fmla="*/ 1113631 h 1370808"/>
                    <a:gd name="connsiteX5" fmla="*/ 1263649 w 1304130"/>
                    <a:gd name="connsiteY5" fmla="*/ 1300164 h 1370808"/>
                    <a:gd name="connsiteX6" fmla="*/ 1069975 w 1304130"/>
                    <a:gd name="connsiteY6" fmla="*/ 1370806 h 1370808"/>
                    <a:gd name="connsiteX7" fmla="*/ 733425 w 1304130"/>
                    <a:gd name="connsiteY7" fmla="*/ 977106 h 1370808"/>
                    <a:gd name="connsiteX8" fmla="*/ 796925 w 1304130"/>
                    <a:gd name="connsiteY8" fmla="*/ 519906 h 1370808"/>
                    <a:gd name="connsiteX9" fmla="*/ 992188 w 1304130"/>
                    <a:gd name="connsiteY9" fmla="*/ 167481 h 1370808"/>
                    <a:gd name="connsiteX10" fmla="*/ 1304130 w 1304130"/>
                    <a:gd name="connsiteY10" fmla="*/ 0 h 1370808"/>
                    <a:gd name="connsiteX0" fmla="*/ 0 w 1116805"/>
                    <a:gd name="connsiteY0" fmla="*/ 829468 h 1370808"/>
                    <a:gd name="connsiteX1" fmla="*/ 457200 w 1116805"/>
                    <a:gd name="connsiteY1" fmla="*/ 634206 h 1370808"/>
                    <a:gd name="connsiteX2" fmla="*/ 892969 w 1116805"/>
                    <a:gd name="connsiteY2" fmla="*/ 762793 h 1370808"/>
                    <a:gd name="connsiteX3" fmla="*/ 1114425 w 1116805"/>
                    <a:gd name="connsiteY3" fmla="*/ 1113631 h 1370808"/>
                    <a:gd name="connsiteX4" fmla="*/ 1076324 w 1116805"/>
                    <a:gd name="connsiteY4" fmla="*/ 1300164 h 1370808"/>
                    <a:gd name="connsiteX5" fmla="*/ 882650 w 1116805"/>
                    <a:gd name="connsiteY5" fmla="*/ 1370806 h 1370808"/>
                    <a:gd name="connsiteX6" fmla="*/ 546100 w 1116805"/>
                    <a:gd name="connsiteY6" fmla="*/ 977106 h 1370808"/>
                    <a:gd name="connsiteX7" fmla="*/ 609600 w 1116805"/>
                    <a:gd name="connsiteY7" fmla="*/ 519906 h 1370808"/>
                    <a:gd name="connsiteX8" fmla="*/ 804863 w 1116805"/>
                    <a:gd name="connsiteY8" fmla="*/ 167481 h 1370808"/>
                    <a:gd name="connsiteX9" fmla="*/ 1116805 w 1116805"/>
                    <a:gd name="connsiteY9" fmla="*/ 0 h 1370808"/>
                    <a:gd name="connsiteX0" fmla="*/ 0 w 659605"/>
                    <a:gd name="connsiteY0" fmla="*/ 634206 h 1370808"/>
                    <a:gd name="connsiteX1" fmla="*/ 435769 w 659605"/>
                    <a:gd name="connsiteY1" fmla="*/ 762793 h 1370808"/>
                    <a:gd name="connsiteX2" fmla="*/ 657225 w 659605"/>
                    <a:gd name="connsiteY2" fmla="*/ 1113631 h 1370808"/>
                    <a:gd name="connsiteX3" fmla="*/ 619124 w 659605"/>
                    <a:gd name="connsiteY3" fmla="*/ 1300164 h 1370808"/>
                    <a:gd name="connsiteX4" fmla="*/ 425450 w 659605"/>
                    <a:gd name="connsiteY4" fmla="*/ 1370806 h 1370808"/>
                    <a:gd name="connsiteX5" fmla="*/ 88900 w 659605"/>
                    <a:gd name="connsiteY5" fmla="*/ 977106 h 1370808"/>
                    <a:gd name="connsiteX6" fmla="*/ 152400 w 659605"/>
                    <a:gd name="connsiteY6" fmla="*/ 519906 h 1370808"/>
                    <a:gd name="connsiteX7" fmla="*/ 347663 w 659605"/>
                    <a:gd name="connsiteY7" fmla="*/ 167481 h 1370808"/>
                    <a:gd name="connsiteX8" fmla="*/ 659605 w 659605"/>
                    <a:gd name="connsiteY8" fmla="*/ 0 h 1370808"/>
                    <a:gd name="connsiteX0" fmla="*/ 352177 w 576013"/>
                    <a:gd name="connsiteY0" fmla="*/ 762793 h 1370808"/>
                    <a:gd name="connsiteX1" fmla="*/ 573633 w 576013"/>
                    <a:gd name="connsiteY1" fmla="*/ 1113631 h 1370808"/>
                    <a:gd name="connsiteX2" fmla="*/ 535532 w 576013"/>
                    <a:gd name="connsiteY2" fmla="*/ 1300164 h 1370808"/>
                    <a:gd name="connsiteX3" fmla="*/ 341858 w 576013"/>
                    <a:gd name="connsiteY3" fmla="*/ 1370806 h 1370808"/>
                    <a:gd name="connsiteX4" fmla="*/ 5308 w 576013"/>
                    <a:gd name="connsiteY4" fmla="*/ 977106 h 1370808"/>
                    <a:gd name="connsiteX5" fmla="*/ 68808 w 576013"/>
                    <a:gd name="connsiteY5" fmla="*/ 519906 h 1370808"/>
                    <a:gd name="connsiteX6" fmla="*/ 264071 w 576013"/>
                    <a:gd name="connsiteY6" fmla="*/ 167481 h 1370808"/>
                    <a:gd name="connsiteX7" fmla="*/ 576013 w 576013"/>
                    <a:gd name="connsiteY7" fmla="*/ 0 h 1370808"/>
                    <a:gd name="connsiteX0" fmla="*/ 573633 w 576013"/>
                    <a:gd name="connsiteY0" fmla="*/ 1113631 h 1370808"/>
                    <a:gd name="connsiteX1" fmla="*/ 535532 w 576013"/>
                    <a:gd name="connsiteY1" fmla="*/ 1300164 h 1370808"/>
                    <a:gd name="connsiteX2" fmla="*/ 341858 w 576013"/>
                    <a:gd name="connsiteY2" fmla="*/ 1370806 h 1370808"/>
                    <a:gd name="connsiteX3" fmla="*/ 5308 w 576013"/>
                    <a:gd name="connsiteY3" fmla="*/ 977106 h 1370808"/>
                    <a:gd name="connsiteX4" fmla="*/ 68808 w 576013"/>
                    <a:gd name="connsiteY4" fmla="*/ 519906 h 1370808"/>
                    <a:gd name="connsiteX5" fmla="*/ 264071 w 576013"/>
                    <a:gd name="connsiteY5" fmla="*/ 167481 h 1370808"/>
                    <a:gd name="connsiteX6" fmla="*/ 576013 w 576013"/>
                    <a:gd name="connsiteY6" fmla="*/ 0 h 1370808"/>
                    <a:gd name="connsiteX0" fmla="*/ 535532 w 576013"/>
                    <a:gd name="connsiteY0" fmla="*/ 1300164 h 1370808"/>
                    <a:gd name="connsiteX1" fmla="*/ 341858 w 576013"/>
                    <a:gd name="connsiteY1" fmla="*/ 1370806 h 1370808"/>
                    <a:gd name="connsiteX2" fmla="*/ 5308 w 576013"/>
                    <a:gd name="connsiteY2" fmla="*/ 977106 h 1370808"/>
                    <a:gd name="connsiteX3" fmla="*/ 68808 w 576013"/>
                    <a:gd name="connsiteY3" fmla="*/ 519906 h 1370808"/>
                    <a:gd name="connsiteX4" fmla="*/ 264071 w 576013"/>
                    <a:gd name="connsiteY4" fmla="*/ 167481 h 1370808"/>
                    <a:gd name="connsiteX5" fmla="*/ 576013 w 576013"/>
                    <a:gd name="connsiteY5" fmla="*/ 0 h 1370808"/>
                    <a:gd name="connsiteX0" fmla="*/ 341858 w 576013"/>
                    <a:gd name="connsiteY0" fmla="*/ 1370806 h 1370808"/>
                    <a:gd name="connsiteX1" fmla="*/ 5308 w 576013"/>
                    <a:gd name="connsiteY1" fmla="*/ 977106 h 1370808"/>
                    <a:gd name="connsiteX2" fmla="*/ 68808 w 576013"/>
                    <a:gd name="connsiteY2" fmla="*/ 519906 h 1370808"/>
                    <a:gd name="connsiteX3" fmla="*/ 264071 w 576013"/>
                    <a:gd name="connsiteY3" fmla="*/ 167481 h 1370808"/>
                    <a:gd name="connsiteX4" fmla="*/ 576013 w 576013"/>
                    <a:gd name="connsiteY4" fmla="*/ 0 h 1370808"/>
                    <a:gd name="connsiteX0" fmla="*/ 341858 w 576013"/>
                    <a:gd name="connsiteY0" fmla="*/ 1370806 h 1370806"/>
                    <a:gd name="connsiteX1" fmla="*/ 5308 w 576013"/>
                    <a:gd name="connsiteY1" fmla="*/ 977106 h 1370806"/>
                    <a:gd name="connsiteX2" fmla="*/ 68808 w 576013"/>
                    <a:gd name="connsiteY2" fmla="*/ 519906 h 1370806"/>
                    <a:gd name="connsiteX3" fmla="*/ 264071 w 576013"/>
                    <a:gd name="connsiteY3" fmla="*/ 167481 h 1370806"/>
                    <a:gd name="connsiteX4" fmla="*/ 576013 w 576013"/>
                    <a:gd name="connsiteY4" fmla="*/ 0 h 1370806"/>
                    <a:gd name="connsiteX0" fmla="*/ 335473 w 569628"/>
                    <a:gd name="connsiteY0" fmla="*/ 1370806 h 1370806"/>
                    <a:gd name="connsiteX1" fmla="*/ 5870 w 569628"/>
                    <a:gd name="connsiteY1" fmla="*/ 984250 h 1370806"/>
                    <a:gd name="connsiteX2" fmla="*/ 62423 w 569628"/>
                    <a:gd name="connsiteY2" fmla="*/ 519906 h 1370806"/>
                    <a:gd name="connsiteX3" fmla="*/ 257686 w 569628"/>
                    <a:gd name="connsiteY3" fmla="*/ 167481 h 1370806"/>
                    <a:gd name="connsiteX4" fmla="*/ 569628 w 569628"/>
                    <a:gd name="connsiteY4" fmla="*/ 0 h 1370806"/>
                    <a:gd name="connsiteX0" fmla="*/ 335255 w 569410"/>
                    <a:gd name="connsiteY0" fmla="*/ 1370806 h 1370806"/>
                    <a:gd name="connsiteX1" fmla="*/ 5652 w 569410"/>
                    <a:gd name="connsiteY1" fmla="*/ 984250 h 1370806"/>
                    <a:gd name="connsiteX2" fmla="*/ 62205 w 569410"/>
                    <a:gd name="connsiteY2" fmla="*/ 519906 h 1370806"/>
                    <a:gd name="connsiteX3" fmla="*/ 243573 w 569410"/>
                    <a:gd name="connsiteY3" fmla="*/ 181769 h 1370806"/>
                    <a:gd name="connsiteX4" fmla="*/ 569410 w 569410"/>
                    <a:gd name="connsiteY4" fmla="*/ 0 h 1370806"/>
                    <a:gd name="connsiteX0" fmla="*/ 335255 w 569410"/>
                    <a:gd name="connsiteY0" fmla="*/ 1370806 h 1370806"/>
                    <a:gd name="connsiteX1" fmla="*/ 5652 w 569410"/>
                    <a:gd name="connsiteY1" fmla="*/ 984250 h 1370806"/>
                    <a:gd name="connsiteX2" fmla="*/ 62205 w 569410"/>
                    <a:gd name="connsiteY2" fmla="*/ 519906 h 1370806"/>
                    <a:gd name="connsiteX3" fmla="*/ 243573 w 569410"/>
                    <a:gd name="connsiteY3" fmla="*/ 181769 h 1370806"/>
                    <a:gd name="connsiteX4" fmla="*/ 569410 w 569410"/>
                    <a:gd name="connsiteY4" fmla="*/ 0 h 1370806"/>
                    <a:gd name="connsiteX0" fmla="*/ 324819 w 558974"/>
                    <a:gd name="connsiteY0" fmla="*/ 1370806 h 1370806"/>
                    <a:gd name="connsiteX1" fmla="*/ 6794 w 558974"/>
                    <a:gd name="connsiteY1" fmla="*/ 977106 h 1370806"/>
                    <a:gd name="connsiteX2" fmla="*/ 51769 w 558974"/>
                    <a:gd name="connsiteY2" fmla="*/ 519906 h 1370806"/>
                    <a:gd name="connsiteX3" fmla="*/ 233137 w 558974"/>
                    <a:gd name="connsiteY3" fmla="*/ 181769 h 1370806"/>
                    <a:gd name="connsiteX4" fmla="*/ 558974 w 558974"/>
                    <a:gd name="connsiteY4" fmla="*/ 0 h 1370806"/>
                    <a:gd name="connsiteX0" fmla="*/ 324539 w 558694"/>
                    <a:gd name="connsiteY0" fmla="*/ 1370806 h 1370806"/>
                    <a:gd name="connsiteX1" fmla="*/ 6514 w 558694"/>
                    <a:gd name="connsiteY1" fmla="*/ 977106 h 1370806"/>
                    <a:gd name="connsiteX2" fmla="*/ 51489 w 558694"/>
                    <a:gd name="connsiteY2" fmla="*/ 519906 h 1370806"/>
                    <a:gd name="connsiteX3" fmla="*/ 232857 w 558694"/>
                    <a:gd name="connsiteY3" fmla="*/ 181769 h 1370806"/>
                    <a:gd name="connsiteX4" fmla="*/ 558694 w 558694"/>
                    <a:gd name="connsiteY4" fmla="*/ 0 h 1370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694" h="1370806">
                      <a:moveTo>
                        <a:pt x="324539" y="1370806"/>
                      </a:moveTo>
                      <a:cubicBezTo>
                        <a:pt x="152825" y="1369351"/>
                        <a:pt x="26622" y="1153848"/>
                        <a:pt x="6514" y="977106"/>
                      </a:cubicBezTo>
                      <a:cubicBezTo>
                        <a:pt x="-13594" y="800364"/>
                        <a:pt x="16081" y="652462"/>
                        <a:pt x="51489" y="519906"/>
                      </a:cubicBezTo>
                      <a:cubicBezTo>
                        <a:pt x="86897" y="387350"/>
                        <a:pt x="176635" y="237464"/>
                        <a:pt x="232857" y="181769"/>
                      </a:cubicBezTo>
                      <a:cubicBezTo>
                        <a:pt x="289079" y="126074"/>
                        <a:pt x="311540" y="76365"/>
                        <a:pt x="558694" y="0"/>
                      </a:cubicBezTo>
                    </a:path>
                  </a:pathLst>
                </a:custGeom>
                <a:noFill/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/>
                </a:p>
              </p:txBody>
            </p:sp>
            <p:sp>
              <p:nvSpPr>
                <p:cNvPr id="182" name="Forme libre 181"/>
                <p:cNvSpPr/>
                <p:nvPr/>
              </p:nvSpPr>
              <p:spPr>
                <a:xfrm>
                  <a:off x="6898481" y="2964656"/>
                  <a:ext cx="238872" cy="257175"/>
                </a:xfrm>
                <a:custGeom>
                  <a:avLst/>
                  <a:gdLst>
                    <a:gd name="connsiteX0" fmla="*/ 235744 w 240506"/>
                    <a:gd name="connsiteY0" fmla="*/ 0 h 257175"/>
                    <a:gd name="connsiteX1" fmla="*/ 230982 w 240506"/>
                    <a:gd name="connsiteY1" fmla="*/ 104775 h 257175"/>
                    <a:gd name="connsiteX2" fmla="*/ 150019 w 240506"/>
                    <a:gd name="connsiteY2" fmla="*/ 221457 h 257175"/>
                    <a:gd name="connsiteX3" fmla="*/ 0 w 240506"/>
                    <a:gd name="connsiteY3" fmla="*/ 257175 h 257175"/>
                    <a:gd name="connsiteX0" fmla="*/ 235744 w 240506"/>
                    <a:gd name="connsiteY0" fmla="*/ 0 h 257175"/>
                    <a:gd name="connsiteX1" fmla="*/ 230982 w 240506"/>
                    <a:gd name="connsiteY1" fmla="*/ 104775 h 257175"/>
                    <a:gd name="connsiteX2" fmla="*/ 150019 w 240506"/>
                    <a:gd name="connsiteY2" fmla="*/ 221457 h 257175"/>
                    <a:gd name="connsiteX3" fmla="*/ 0 w 240506"/>
                    <a:gd name="connsiteY3" fmla="*/ 257175 h 257175"/>
                    <a:gd name="connsiteX0" fmla="*/ 235744 w 238872"/>
                    <a:gd name="connsiteY0" fmla="*/ 0 h 257175"/>
                    <a:gd name="connsiteX1" fmla="*/ 230982 w 238872"/>
                    <a:gd name="connsiteY1" fmla="*/ 104775 h 257175"/>
                    <a:gd name="connsiteX2" fmla="*/ 150019 w 238872"/>
                    <a:gd name="connsiteY2" fmla="*/ 221457 h 257175"/>
                    <a:gd name="connsiteX3" fmla="*/ 0 w 238872"/>
                    <a:gd name="connsiteY3" fmla="*/ 257175 h 257175"/>
                    <a:gd name="connsiteX0" fmla="*/ 235744 w 238872"/>
                    <a:gd name="connsiteY0" fmla="*/ 0 h 257175"/>
                    <a:gd name="connsiteX1" fmla="*/ 230982 w 238872"/>
                    <a:gd name="connsiteY1" fmla="*/ 104775 h 257175"/>
                    <a:gd name="connsiteX2" fmla="*/ 150019 w 238872"/>
                    <a:gd name="connsiteY2" fmla="*/ 221457 h 257175"/>
                    <a:gd name="connsiteX3" fmla="*/ 0 w 238872"/>
                    <a:gd name="connsiteY3" fmla="*/ 257175 h 25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8872" h="257175">
                      <a:moveTo>
                        <a:pt x="235744" y="0"/>
                      </a:moveTo>
                      <a:cubicBezTo>
                        <a:pt x="240506" y="33933"/>
                        <a:pt x="240507" y="77391"/>
                        <a:pt x="230982" y="104775"/>
                      </a:cubicBezTo>
                      <a:cubicBezTo>
                        <a:pt x="221457" y="132159"/>
                        <a:pt x="205185" y="188913"/>
                        <a:pt x="150019" y="221457"/>
                      </a:cubicBezTo>
                      <a:cubicBezTo>
                        <a:pt x="94853" y="254001"/>
                        <a:pt x="55761" y="252016"/>
                        <a:pt x="0" y="257175"/>
                      </a:cubicBezTo>
                    </a:path>
                  </a:pathLst>
                </a:custGeom>
                <a:noFill/>
                <a:ln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CH" dirty="0"/>
                </a:p>
              </p:txBody>
            </p:sp>
          </p:grpSp>
          <p:grpSp>
            <p:nvGrpSpPr>
              <p:cNvPr id="183" name="Groupe 182"/>
              <p:cNvGrpSpPr/>
              <p:nvPr/>
            </p:nvGrpSpPr>
            <p:grpSpPr>
              <a:xfrm>
                <a:off x="7685457" y="3011960"/>
                <a:ext cx="1299190" cy="773100"/>
                <a:chOff x="5842253" y="2493964"/>
                <a:chExt cx="1299190" cy="773100"/>
              </a:xfrm>
            </p:grpSpPr>
            <p:cxnSp>
              <p:nvCxnSpPr>
                <p:cNvPr id="184" name="Connecteur droit avec flèche 183"/>
                <p:cNvCxnSpPr/>
                <p:nvPr/>
              </p:nvCxnSpPr>
              <p:spPr>
                <a:xfrm flipH="1" flipV="1">
                  <a:off x="5842253" y="3140869"/>
                  <a:ext cx="437899" cy="126195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Connecteur droit avec flèche 184"/>
                <p:cNvCxnSpPr/>
                <p:nvPr/>
              </p:nvCxnSpPr>
              <p:spPr>
                <a:xfrm flipH="1" flipV="1">
                  <a:off x="5877484" y="2959831"/>
                  <a:ext cx="430323" cy="276208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Connecteur droit avec flèche 185"/>
                <p:cNvCxnSpPr/>
                <p:nvPr/>
              </p:nvCxnSpPr>
              <p:spPr>
                <a:xfrm flipH="1" flipV="1">
                  <a:off x="5947445" y="2778793"/>
                  <a:ext cx="402197" cy="423031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Connecteur droit avec flèche 186"/>
                <p:cNvCxnSpPr/>
                <p:nvPr/>
              </p:nvCxnSpPr>
              <p:spPr>
                <a:xfrm flipH="1" flipV="1">
                  <a:off x="6113363" y="2616869"/>
                  <a:ext cx="274113" cy="543144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Connecteur droit avec flèche 187"/>
                <p:cNvCxnSpPr/>
                <p:nvPr/>
              </p:nvCxnSpPr>
              <p:spPr>
                <a:xfrm flipH="1" flipV="1">
                  <a:off x="6291716" y="2533279"/>
                  <a:ext cx="126607" cy="593523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Connecteur droit avec flèche 188"/>
                <p:cNvCxnSpPr/>
                <p:nvPr/>
              </p:nvCxnSpPr>
              <p:spPr>
                <a:xfrm flipV="1">
                  <a:off x="6463142" y="2493964"/>
                  <a:ext cx="13858" cy="588592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Connecteur droit avec flèche 189"/>
                <p:cNvCxnSpPr/>
                <p:nvPr/>
              </p:nvCxnSpPr>
              <p:spPr>
                <a:xfrm flipV="1">
                  <a:off x="6516732" y="2514600"/>
                  <a:ext cx="158450" cy="513761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Connecteur droit avec flèche 190"/>
                <p:cNvCxnSpPr/>
                <p:nvPr/>
              </p:nvCxnSpPr>
              <p:spPr>
                <a:xfrm flipV="1">
                  <a:off x="6570323" y="2586072"/>
                  <a:ext cx="281606" cy="398971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Connecteur droit avec flèche 191"/>
                <p:cNvCxnSpPr/>
                <p:nvPr/>
              </p:nvCxnSpPr>
              <p:spPr>
                <a:xfrm flipV="1">
                  <a:off x="6635326" y="2756826"/>
                  <a:ext cx="403407" cy="161692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Connecteur droit avec flèche 192"/>
                <p:cNvCxnSpPr/>
                <p:nvPr/>
              </p:nvCxnSpPr>
              <p:spPr>
                <a:xfrm>
                  <a:off x="6691599" y="2872004"/>
                  <a:ext cx="449844" cy="102553"/>
                </a:xfrm>
                <a:prstGeom prst="straightConnector1">
                  <a:avLst/>
                </a:prstGeom>
                <a:ln w="3175"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4" name="Groupe 193"/>
              <p:cNvGrpSpPr/>
              <p:nvPr/>
            </p:nvGrpSpPr>
            <p:grpSpPr>
              <a:xfrm>
                <a:off x="8021211" y="3742249"/>
                <a:ext cx="566946" cy="376694"/>
                <a:chOff x="7168914" y="3437000"/>
                <a:chExt cx="566946" cy="376694"/>
              </a:xfrm>
            </p:grpSpPr>
            <p:cxnSp>
              <p:nvCxnSpPr>
                <p:cNvPr id="195" name="Connecteur droit 194"/>
                <p:cNvCxnSpPr/>
                <p:nvPr/>
              </p:nvCxnSpPr>
              <p:spPr>
                <a:xfrm flipH="1" flipV="1">
                  <a:off x="7168914" y="3659295"/>
                  <a:ext cx="94188" cy="225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Connecteur droit 195"/>
                <p:cNvCxnSpPr/>
                <p:nvPr/>
              </p:nvCxnSpPr>
              <p:spPr>
                <a:xfrm flipH="1" flipV="1">
                  <a:off x="7333275" y="3510342"/>
                  <a:ext cx="94188" cy="225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Connecteur droit 196"/>
                <p:cNvCxnSpPr/>
                <p:nvPr/>
              </p:nvCxnSpPr>
              <p:spPr>
                <a:xfrm flipV="1">
                  <a:off x="7214502" y="3516537"/>
                  <a:ext cx="165619" cy="1556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8" name="ZoneTexte 197"/>
                    <p:cNvSpPr txBox="1"/>
                    <p:nvPr/>
                  </p:nvSpPr>
                  <p:spPr>
                    <a:xfrm>
                      <a:off x="7372615" y="3437000"/>
                      <a:ext cx="363245" cy="3766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fr-CH" sz="11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sz="1100" i="1" smtClean="0">
                                    <a:latin typeface="Cambria Math" panose="02040503050406030204" pitchFamily="18" charset="0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fr-CH" sz="11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oMath>
                        </m:oMathPara>
                      </a14:m>
                      <a:endParaRPr lang="fr-CH" dirty="0"/>
                    </a:p>
                  </p:txBody>
                </p:sp>
              </mc:Choice>
              <mc:Fallback xmlns="">
                <p:sp>
                  <p:nvSpPr>
                    <p:cNvPr id="198" name="ZoneTexte 19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372615" y="3437000"/>
                      <a:ext cx="363245" cy="376694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CH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5" name="Connecteur droit 4"/>
            <p:cNvCxnSpPr/>
            <p:nvPr/>
          </p:nvCxnSpPr>
          <p:spPr>
            <a:xfrm>
              <a:off x="6949594" y="1193712"/>
              <a:ext cx="4476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Connecteur droit 128"/>
            <p:cNvCxnSpPr/>
            <p:nvPr/>
          </p:nvCxnSpPr>
          <p:spPr>
            <a:xfrm>
              <a:off x="6948437" y="1421569"/>
              <a:ext cx="447675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ZoneTexte 5"/>
                <p:cNvSpPr txBox="1"/>
                <p:nvPr/>
              </p:nvSpPr>
              <p:spPr>
                <a:xfrm>
                  <a:off x="7431362" y="1021491"/>
                  <a:ext cx="376770" cy="29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CH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GB" sz="1200" dirty="0"/>
                    <a:t> </a:t>
                  </a:r>
                  <a:endParaRPr lang="fr-CH" sz="1200" dirty="0"/>
                </a:p>
              </p:txBody>
            </p:sp>
          </mc:Choice>
          <mc:Fallback xmlns="">
            <p:sp>
              <p:nvSpPr>
                <p:cNvPr id="6" name="ZoneTexte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1362" y="1021491"/>
                  <a:ext cx="376770" cy="29944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7406763" y="1264070"/>
                  <a:ext cx="386323" cy="29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fr-CH" sz="1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CH" sz="12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6763" y="1264070"/>
                  <a:ext cx="386323" cy="29944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1" name="Connecteur droit 130"/>
            <p:cNvCxnSpPr/>
            <p:nvPr/>
          </p:nvCxnSpPr>
          <p:spPr>
            <a:xfrm>
              <a:off x="6953225" y="1642217"/>
              <a:ext cx="44767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>
              <a:off x="6949694" y="1902120"/>
              <a:ext cx="447675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Rectangle 132"/>
                <p:cNvSpPr/>
                <p:nvPr/>
              </p:nvSpPr>
              <p:spPr>
                <a:xfrm>
                  <a:off x="7433708" y="1479446"/>
                  <a:ext cx="1916358" cy="29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CH" sz="12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Resulting</a:t>
                  </a:r>
                  <a:r>
                    <a:rPr lang="fr-CH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CH" sz="12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vector</a:t>
                  </a:r>
                  <a:r>
                    <a:rPr lang="fr-CH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CH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CH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CH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fr-CH" sz="1200" b="0" dirty="0" smtClean="0"/>
                </a:p>
              </p:txBody>
            </p:sp>
          </mc:Choice>
          <mc:Fallback xmlns="">
            <p:sp>
              <p:nvSpPr>
                <p:cNvPr id="133" name="Rectangle 1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3708" y="1479446"/>
                  <a:ext cx="1916358" cy="299441"/>
                </a:xfrm>
                <a:prstGeom prst="rect">
                  <a:avLst/>
                </a:prstGeom>
                <a:blipFill>
                  <a:blip r:embed="rId6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4" name="Rectangle 133"/>
            <p:cNvSpPr/>
            <p:nvPr/>
          </p:nvSpPr>
          <p:spPr>
            <a:xfrm>
              <a:off x="7430177" y="1744330"/>
              <a:ext cx="17475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Circularly</a:t>
              </a:r>
              <a:r>
                <a:rPr lang="fr-CH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CH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polarized</a:t>
              </a:r>
              <a:r>
                <a:rPr lang="fr-CH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light</a:t>
              </a:r>
              <a:endParaRPr lang="fr-CH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44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orme libre 87"/>
          <p:cNvSpPr/>
          <p:nvPr/>
        </p:nvSpPr>
        <p:spPr>
          <a:xfrm>
            <a:off x="1855930" y="2840088"/>
            <a:ext cx="314325" cy="402431"/>
          </a:xfrm>
          <a:custGeom>
            <a:avLst/>
            <a:gdLst>
              <a:gd name="connsiteX0" fmla="*/ 0 w 314325"/>
              <a:gd name="connsiteY0" fmla="*/ 197643 h 402431"/>
              <a:gd name="connsiteX1" fmla="*/ 204788 w 314325"/>
              <a:gd name="connsiteY1" fmla="*/ 0 h 402431"/>
              <a:gd name="connsiteX2" fmla="*/ 314325 w 314325"/>
              <a:gd name="connsiteY2" fmla="*/ 100012 h 402431"/>
              <a:gd name="connsiteX3" fmla="*/ 285750 w 314325"/>
              <a:gd name="connsiteY3" fmla="*/ 383381 h 402431"/>
              <a:gd name="connsiteX4" fmla="*/ 92869 w 314325"/>
              <a:gd name="connsiteY4" fmla="*/ 402431 h 402431"/>
              <a:gd name="connsiteX5" fmla="*/ 0 w 314325"/>
              <a:gd name="connsiteY5" fmla="*/ 197643 h 4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" h="402431">
                <a:moveTo>
                  <a:pt x="0" y="197643"/>
                </a:moveTo>
                <a:lnTo>
                  <a:pt x="204788" y="0"/>
                </a:lnTo>
                <a:lnTo>
                  <a:pt x="314325" y="100012"/>
                </a:lnTo>
                <a:lnTo>
                  <a:pt x="285750" y="383381"/>
                </a:lnTo>
                <a:lnTo>
                  <a:pt x="92869" y="402431"/>
                </a:lnTo>
                <a:lnTo>
                  <a:pt x="0" y="197643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9" name="Forme libre 88"/>
          <p:cNvSpPr/>
          <p:nvPr/>
        </p:nvSpPr>
        <p:spPr>
          <a:xfrm>
            <a:off x="2186924" y="2499569"/>
            <a:ext cx="195262" cy="216694"/>
          </a:xfrm>
          <a:custGeom>
            <a:avLst/>
            <a:gdLst>
              <a:gd name="connsiteX0" fmla="*/ 0 w 195262"/>
              <a:gd name="connsiteY0" fmla="*/ 216694 h 216694"/>
              <a:gd name="connsiteX1" fmla="*/ 19050 w 195262"/>
              <a:gd name="connsiteY1" fmla="*/ 0 h 216694"/>
              <a:gd name="connsiteX2" fmla="*/ 195262 w 195262"/>
              <a:gd name="connsiteY2" fmla="*/ 16669 h 216694"/>
              <a:gd name="connsiteX3" fmla="*/ 0 w 195262"/>
              <a:gd name="connsiteY3" fmla="*/ 216694 h 21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2" h="216694">
                <a:moveTo>
                  <a:pt x="0" y="216694"/>
                </a:moveTo>
                <a:lnTo>
                  <a:pt x="19050" y="0"/>
                </a:lnTo>
                <a:lnTo>
                  <a:pt x="195262" y="16669"/>
                </a:lnTo>
                <a:lnTo>
                  <a:pt x="0" y="216694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1" name="Forme libre 90"/>
          <p:cNvSpPr/>
          <p:nvPr/>
        </p:nvSpPr>
        <p:spPr>
          <a:xfrm>
            <a:off x="2513155" y="2194769"/>
            <a:ext cx="350044" cy="347662"/>
          </a:xfrm>
          <a:custGeom>
            <a:avLst/>
            <a:gdLst>
              <a:gd name="connsiteX0" fmla="*/ 0 w 350044"/>
              <a:gd name="connsiteY0" fmla="*/ 195262 h 347662"/>
              <a:gd name="connsiteX1" fmla="*/ 73819 w 350044"/>
              <a:gd name="connsiteY1" fmla="*/ 345281 h 347662"/>
              <a:gd name="connsiteX2" fmla="*/ 314325 w 350044"/>
              <a:gd name="connsiteY2" fmla="*/ 347662 h 347662"/>
              <a:gd name="connsiteX3" fmla="*/ 350044 w 350044"/>
              <a:gd name="connsiteY3" fmla="*/ 138112 h 347662"/>
              <a:gd name="connsiteX4" fmla="*/ 200025 w 350044"/>
              <a:gd name="connsiteY4" fmla="*/ 0 h 347662"/>
              <a:gd name="connsiteX5" fmla="*/ 0 w 350044"/>
              <a:gd name="connsiteY5" fmla="*/ 195262 h 34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044" h="347662">
                <a:moveTo>
                  <a:pt x="0" y="195262"/>
                </a:moveTo>
                <a:lnTo>
                  <a:pt x="73819" y="345281"/>
                </a:lnTo>
                <a:lnTo>
                  <a:pt x="314325" y="347662"/>
                </a:lnTo>
                <a:lnTo>
                  <a:pt x="350044" y="138112"/>
                </a:lnTo>
                <a:lnTo>
                  <a:pt x="200025" y="0"/>
                </a:lnTo>
                <a:lnTo>
                  <a:pt x="0" y="195262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2" name="Forme libre 91"/>
          <p:cNvSpPr/>
          <p:nvPr/>
        </p:nvSpPr>
        <p:spPr>
          <a:xfrm>
            <a:off x="2898918" y="1787575"/>
            <a:ext cx="228600" cy="223838"/>
          </a:xfrm>
          <a:custGeom>
            <a:avLst/>
            <a:gdLst>
              <a:gd name="connsiteX0" fmla="*/ 0 w 228600"/>
              <a:gd name="connsiteY0" fmla="*/ 223838 h 223838"/>
              <a:gd name="connsiteX1" fmla="*/ 23812 w 228600"/>
              <a:gd name="connsiteY1" fmla="*/ 7144 h 223838"/>
              <a:gd name="connsiteX2" fmla="*/ 228600 w 228600"/>
              <a:gd name="connsiteY2" fmla="*/ 0 h 223838"/>
              <a:gd name="connsiteX3" fmla="*/ 0 w 228600"/>
              <a:gd name="connsiteY3" fmla="*/ 223838 h 22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" h="223838">
                <a:moveTo>
                  <a:pt x="0" y="223838"/>
                </a:moveTo>
                <a:lnTo>
                  <a:pt x="23812" y="7144"/>
                </a:lnTo>
                <a:lnTo>
                  <a:pt x="228600" y="0"/>
                </a:lnTo>
                <a:lnTo>
                  <a:pt x="0" y="223838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3" name="Forme libre 92"/>
          <p:cNvSpPr/>
          <p:nvPr/>
        </p:nvSpPr>
        <p:spPr>
          <a:xfrm>
            <a:off x="3222768" y="1437531"/>
            <a:ext cx="438150" cy="345282"/>
          </a:xfrm>
          <a:custGeom>
            <a:avLst/>
            <a:gdLst>
              <a:gd name="connsiteX0" fmla="*/ 0 w 438150"/>
              <a:gd name="connsiteY0" fmla="*/ 254794 h 345282"/>
              <a:gd name="connsiteX1" fmla="*/ 257175 w 438150"/>
              <a:gd name="connsiteY1" fmla="*/ 0 h 345282"/>
              <a:gd name="connsiteX2" fmla="*/ 438150 w 438150"/>
              <a:gd name="connsiteY2" fmla="*/ 126207 h 345282"/>
              <a:gd name="connsiteX3" fmla="*/ 383381 w 438150"/>
              <a:gd name="connsiteY3" fmla="*/ 333375 h 345282"/>
              <a:gd name="connsiteX4" fmla="*/ 28575 w 438150"/>
              <a:gd name="connsiteY4" fmla="*/ 345282 h 345282"/>
              <a:gd name="connsiteX5" fmla="*/ 0 w 438150"/>
              <a:gd name="connsiteY5" fmla="*/ 254794 h 34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8150" h="345282">
                <a:moveTo>
                  <a:pt x="0" y="254794"/>
                </a:moveTo>
                <a:lnTo>
                  <a:pt x="257175" y="0"/>
                </a:lnTo>
                <a:lnTo>
                  <a:pt x="438150" y="126207"/>
                </a:lnTo>
                <a:lnTo>
                  <a:pt x="383381" y="333375"/>
                </a:lnTo>
                <a:lnTo>
                  <a:pt x="28575" y="345282"/>
                </a:lnTo>
                <a:lnTo>
                  <a:pt x="0" y="254794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4" name="Forme libre 93"/>
          <p:cNvSpPr/>
          <p:nvPr/>
        </p:nvSpPr>
        <p:spPr>
          <a:xfrm>
            <a:off x="3479943" y="1185119"/>
            <a:ext cx="259556" cy="376237"/>
          </a:xfrm>
          <a:custGeom>
            <a:avLst/>
            <a:gdLst>
              <a:gd name="connsiteX0" fmla="*/ 0 w 259556"/>
              <a:gd name="connsiteY0" fmla="*/ 254794 h 376237"/>
              <a:gd name="connsiteX1" fmla="*/ 259556 w 259556"/>
              <a:gd name="connsiteY1" fmla="*/ 0 h 376237"/>
              <a:gd name="connsiteX2" fmla="*/ 183356 w 259556"/>
              <a:gd name="connsiteY2" fmla="*/ 376237 h 376237"/>
              <a:gd name="connsiteX3" fmla="*/ 0 w 259556"/>
              <a:gd name="connsiteY3" fmla="*/ 254794 h 37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556" h="376237">
                <a:moveTo>
                  <a:pt x="0" y="254794"/>
                </a:moveTo>
                <a:lnTo>
                  <a:pt x="259556" y="0"/>
                </a:lnTo>
                <a:lnTo>
                  <a:pt x="183356" y="376237"/>
                </a:lnTo>
                <a:lnTo>
                  <a:pt x="0" y="25479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5" name="Forme libre 94"/>
          <p:cNvSpPr/>
          <p:nvPr/>
        </p:nvSpPr>
        <p:spPr>
          <a:xfrm>
            <a:off x="2713180" y="2011413"/>
            <a:ext cx="185738" cy="316706"/>
          </a:xfrm>
          <a:custGeom>
            <a:avLst/>
            <a:gdLst>
              <a:gd name="connsiteX0" fmla="*/ 0 w 185738"/>
              <a:gd name="connsiteY0" fmla="*/ 183356 h 316706"/>
              <a:gd name="connsiteX1" fmla="*/ 185738 w 185738"/>
              <a:gd name="connsiteY1" fmla="*/ 0 h 316706"/>
              <a:gd name="connsiteX2" fmla="*/ 147638 w 185738"/>
              <a:gd name="connsiteY2" fmla="*/ 316706 h 316706"/>
              <a:gd name="connsiteX3" fmla="*/ 0 w 185738"/>
              <a:gd name="connsiteY3" fmla="*/ 183356 h 31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8" h="316706">
                <a:moveTo>
                  <a:pt x="0" y="183356"/>
                </a:moveTo>
                <a:lnTo>
                  <a:pt x="185738" y="0"/>
                </a:lnTo>
                <a:lnTo>
                  <a:pt x="147638" y="316706"/>
                </a:lnTo>
                <a:lnTo>
                  <a:pt x="0" y="18335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6" name="Forme libre 95"/>
          <p:cNvSpPr/>
          <p:nvPr/>
        </p:nvSpPr>
        <p:spPr>
          <a:xfrm>
            <a:off x="2058336" y="2716263"/>
            <a:ext cx="128588" cy="226218"/>
          </a:xfrm>
          <a:custGeom>
            <a:avLst/>
            <a:gdLst>
              <a:gd name="connsiteX0" fmla="*/ 0 w 128588"/>
              <a:gd name="connsiteY0" fmla="*/ 126206 h 226218"/>
              <a:gd name="connsiteX1" fmla="*/ 128588 w 128588"/>
              <a:gd name="connsiteY1" fmla="*/ 0 h 226218"/>
              <a:gd name="connsiteX2" fmla="*/ 114300 w 128588"/>
              <a:gd name="connsiteY2" fmla="*/ 226218 h 226218"/>
              <a:gd name="connsiteX3" fmla="*/ 0 w 128588"/>
              <a:gd name="connsiteY3" fmla="*/ 126206 h 22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88" h="226218">
                <a:moveTo>
                  <a:pt x="0" y="126206"/>
                </a:moveTo>
                <a:lnTo>
                  <a:pt x="128588" y="0"/>
                </a:lnTo>
                <a:lnTo>
                  <a:pt x="114300" y="226218"/>
                </a:lnTo>
                <a:lnTo>
                  <a:pt x="0" y="1262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7" name="Forme libre 96"/>
          <p:cNvSpPr/>
          <p:nvPr/>
        </p:nvSpPr>
        <p:spPr>
          <a:xfrm>
            <a:off x="1449530" y="3251250"/>
            <a:ext cx="193675" cy="196850"/>
          </a:xfrm>
          <a:custGeom>
            <a:avLst/>
            <a:gdLst>
              <a:gd name="connsiteX0" fmla="*/ 25400 w 193675"/>
              <a:gd name="connsiteY0" fmla="*/ 6350 h 196850"/>
              <a:gd name="connsiteX1" fmla="*/ 193675 w 193675"/>
              <a:gd name="connsiteY1" fmla="*/ 0 h 196850"/>
              <a:gd name="connsiteX2" fmla="*/ 0 w 193675"/>
              <a:gd name="connsiteY2" fmla="*/ 196850 h 196850"/>
              <a:gd name="connsiteX3" fmla="*/ 25400 w 193675"/>
              <a:gd name="connsiteY3" fmla="*/ 63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75" h="196850">
                <a:moveTo>
                  <a:pt x="25400" y="6350"/>
                </a:moveTo>
                <a:lnTo>
                  <a:pt x="193675" y="0"/>
                </a:lnTo>
                <a:lnTo>
                  <a:pt x="0" y="196850"/>
                </a:lnTo>
                <a:lnTo>
                  <a:pt x="25400" y="6350"/>
                </a:lnTo>
                <a:close/>
              </a:path>
            </a:pathLst>
          </a:custGeom>
          <a:solidFill>
            <a:srgbClr val="E0B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8" name="Forme libre 97"/>
          <p:cNvSpPr/>
          <p:nvPr/>
        </p:nvSpPr>
        <p:spPr>
          <a:xfrm>
            <a:off x="1012968" y="3254425"/>
            <a:ext cx="464343" cy="338138"/>
          </a:xfrm>
          <a:custGeom>
            <a:avLst/>
            <a:gdLst>
              <a:gd name="connsiteX0" fmla="*/ 280987 w 464343"/>
              <a:gd name="connsiteY0" fmla="*/ 338138 h 338138"/>
              <a:gd name="connsiteX1" fmla="*/ 438150 w 464343"/>
              <a:gd name="connsiteY1" fmla="*/ 192881 h 338138"/>
              <a:gd name="connsiteX2" fmla="*/ 464343 w 464343"/>
              <a:gd name="connsiteY2" fmla="*/ 0 h 338138"/>
              <a:gd name="connsiteX3" fmla="*/ 209550 w 464343"/>
              <a:gd name="connsiteY3" fmla="*/ 7144 h 338138"/>
              <a:gd name="connsiteX4" fmla="*/ 33337 w 464343"/>
              <a:gd name="connsiteY4" fmla="*/ 35719 h 338138"/>
              <a:gd name="connsiteX5" fmla="*/ 0 w 464343"/>
              <a:gd name="connsiteY5" fmla="*/ 73819 h 338138"/>
              <a:gd name="connsiteX6" fmla="*/ 7143 w 464343"/>
              <a:gd name="connsiteY6" fmla="*/ 121444 h 338138"/>
              <a:gd name="connsiteX7" fmla="*/ 78581 w 464343"/>
              <a:gd name="connsiteY7" fmla="*/ 200025 h 338138"/>
              <a:gd name="connsiteX8" fmla="*/ 204787 w 464343"/>
              <a:gd name="connsiteY8" fmla="*/ 295275 h 338138"/>
              <a:gd name="connsiteX9" fmla="*/ 280987 w 464343"/>
              <a:gd name="connsiteY9" fmla="*/ 338138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4343" h="338138">
                <a:moveTo>
                  <a:pt x="280987" y="338138"/>
                </a:moveTo>
                <a:lnTo>
                  <a:pt x="438150" y="192881"/>
                </a:lnTo>
                <a:lnTo>
                  <a:pt x="464343" y="0"/>
                </a:lnTo>
                <a:lnTo>
                  <a:pt x="209550" y="7144"/>
                </a:lnTo>
                <a:lnTo>
                  <a:pt x="33337" y="35719"/>
                </a:lnTo>
                <a:lnTo>
                  <a:pt x="0" y="73819"/>
                </a:lnTo>
                <a:lnTo>
                  <a:pt x="7143" y="121444"/>
                </a:lnTo>
                <a:lnTo>
                  <a:pt x="78581" y="200025"/>
                </a:lnTo>
                <a:lnTo>
                  <a:pt x="204787" y="295275"/>
                </a:lnTo>
                <a:lnTo>
                  <a:pt x="280987" y="338138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" name="Forme libre 98"/>
          <p:cNvSpPr/>
          <p:nvPr/>
        </p:nvSpPr>
        <p:spPr>
          <a:xfrm>
            <a:off x="1643999" y="3042494"/>
            <a:ext cx="304800" cy="209550"/>
          </a:xfrm>
          <a:custGeom>
            <a:avLst/>
            <a:gdLst>
              <a:gd name="connsiteX0" fmla="*/ 0 w 304800"/>
              <a:gd name="connsiteY0" fmla="*/ 209550 h 209550"/>
              <a:gd name="connsiteX1" fmla="*/ 214312 w 304800"/>
              <a:gd name="connsiteY1" fmla="*/ 0 h 209550"/>
              <a:gd name="connsiteX2" fmla="*/ 304800 w 304800"/>
              <a:gd name="connsiteY2" fmla="*/ 200025 h 209550"/>
              <a:gd name="connsiteX3" fmla="*/ 0 w 304800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209550">
                <a:moveTo>
                  <a:pt x="0" y="209550"/>
                </a:moveTo>
                <a:lnTo>
                  <a:pt x="214312" y="0"/>
                </a:lnTo>
                <a:lnTo>
                  <a:pt x="304800" y="200025"/>
                </a:lnTo>
                <a:lnTo>
                  <a:pt x="0" y="2095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0" name="Forme libre 99"/>
          <p:cNvSpPr/>
          <p:nvPr/>
        </p:nvSpPr>
        <p:spPr>
          <a:xfrm>
            <a:off x="2144061" y="2949625"/>
            <a:ext cx="152400" cy="276225"/>
          </a:xfrm>
          <a:custGeom>
            <a:avLst/>
            <a:gdLst>
              <a:gd name="connsiteX0" fmla="*/ 0 w 152400"/>
              <a:gd name="connsiteY0" fmla="*/ 276225 h 276225"/>
              <a:gd name="connsiteX1" fmla="*/ 30957 w 152400"/>
              <a:gd name="connsiteY1" fmla="*/ 0 h 276225"/>
              <a:gd name="connsiteX2" fmla="*/ 135732 w 152400"/>
              <a:gd name="connsiteY2" fmla="*/ 119063 h 276225"/>
              <a:gd name="connsiteX3" fmla="*/ 152400 w 152400"/>
              <a:gd name="connsiteY3" fmla="*/ 178594 h 276225"/>
              <a:gd name="connsiteX4" fmla="*/ 135732 w 152400"/>
              <a:gd name="connsiteY4" fmla="*/ 228600 h 276225"/>
              <a:gd name="connsiteX5" fmla="*/ 83344 w 152400"/>
              <a:gd name="connsiteY5" fmla="*/ 252413 h 276225"/>
              <a:gd name="connsiteX6" fmla="*/ 0 w 152400"/>
              <a:gd name="connsiteY6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276225">
                <a:moveTo>
                  <a:pt x="0" y="276225"/>
                </a:moveTo>
                <a:lnTo>
                  <a:pt x="30957" y="0"/>
                </a:lnTo>
                <a:lnTo>
                  <a:pt x="135732" y="119063"/>
                </a:lnTo>
                <a:lnTo>
                  <a:pt x="152400" y="178594"/>
                </a:lnTo>
                <a:lnTo>
                  <a:pt x="135732" y="228600"/>
                </a:lnTo>
                <a:lnTo>
                  <a:pt x="83344" y="252413"/>
                </a:lnTo>
                <a:lnTo>
                  <a:pt x="0" y="276225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1" name="Forme libre 100"/>
          <p:cNvSpPr/>
          <p:nvPr/>
        </p:nvSpPr>
        <p:spPr>
          <a:xfrm>
            <a:off x="1801161" y="2497188"/>
            <a:ext cx="400050" cy="345281"/>
          </a:xfrm>
          <a:custGeom>
            <a:avLst/>
            <a:gdLst>
              <a:gd name="connsiteX0" fmla="*/ 257175 w 400050"/>
              <a:gd name="connsiteY0" fmla="*/ 345281 h 345281"/>
              <a:gd name="connsiteX1" fmla="*/ 383382 w 400050"/>
              <a:gd name="connsiteY1" fmla="*/ 216693 h 345281"/>
              <a:gd name="connsiteX2" fmla="*/ 400050 w 400050"/>
              <a:gd name="connsiteY2" fmla="*/ 2381 h 345281"/>
              <a:gd name="connsiteX3" fmla="*/ 154782 w 400050"/>
              <a:gd name="connsiteY3" fmla="*/ 0 h 345281"/>
              <a:gd name="connsiteX4" fmla="*/ 35719 w 400050"/>
              <a:gd name="connsiteY4" fmla="*/ 23812 h 345281"/>
              <a:gd name="connsiteX5" fmla="*/ 2382 w 400050"/>
              <a:gd name="connsiteY5" fmla="*/ 47625 h 345281"/>
              <a:gd name="connsiteX6" fmla="*/ 0 w 400050"/>
              <a:gd name="connsiteY6" fmla="*/ 80962 h 345281"/>
              <a:gd name="connsiteX7" fmla="*/ 35719 w 400050"/>
              <a:gd name="connsiteY7" fmla="*/ 133350 h 345281"/>
              <a:gd name="connsiteX8" fmla="*/ 97632 w 400050"/>
              <a:gd name="connsiteY8" fmla="*/ 200025 h 345281"/>
              <a:gd name="connsiteX9" fmla="*/ 257175 w 400050"/>
              <a:gd name="connsiteY9" fmla="*/ 345281 h 345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0050" h="345281">
                <a:moveTo>
                  <a:pt x="257175" y="345281"/>
                </a:moveTo>
                <a:lnTo>
                  <a:pt x="383382" y="216693"/>
                </a:lnTo>
                <a:lnTo>
                  <a:pt x="400050" y="2381"/>
                </a:lnTo>
                <a:lnTo>
                  <a:pt x="154782" y="0"/>
                </a:lnTo>
                <a:lnTo>
                  <a:pt x="35719" y="23812"/>
                </a:lnTo>
                <a:lnTo>
                  <a:pt x="2382" y="47625"/>
                </a:lnTo>
                <a:lnTo>
                  <a:pt x="0" y="80962"/>
                </a:lnTo>
                <a:lnTo>
                  <a:pt x="35719" y="133350"/>
                </a:lnTo>
                <a:lnTo>
                  <a:pt x="97632" y="200025"/>
                </a:lnTo>
                <a:lnTo>
                  <a:pt x="257175" y="345281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3" name="Forme libre 102"/>
          <p:cNvSpPr/>
          <p:nvPr/>
        </p:nvSpPr>
        <p:spPr>
          <a:xfrm>
            <a:off x="2386949" y="2387650"/>
            <a:ext cx="197644" cy="152400"/>
          </a:xfrm>
          <a:custGeom>
            <a:avLst/>
            <a:gdLst>
              <a:gd name="connsiteX0" fmla="*/ 0 w 197644"/>
              <a:gd name="connsiteY0" fmla="*/ 133350 h 152400"/>
              <a:gd name="connsiteX1" fmla="*/ 197644 w 197644"/>
              <a:gd name="connsiteY1" fmla="*/ 152400 h 152400"/>
              <a:gd name="connsiteX2" fmla="*/ 133350 w 197644"/>
              <a:gd name="connsiteY2" fmla="*/ 0 h 152400"/>
              <a:gd name="connsiteX3" fmla="*/ 0 w 197644"/>
              <a:gd name="connsiteY3" fmla="*/ 1333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44" h="152400">
                <a:moveTo>
                  <a:pt x="0" y="133350"/>
                </a:moveTo>
                <a:lnTo>
                  <a:pt x="197644" y="152400"/>
                </a:lnTo>
                <a:lnTo>
                  <a:pt x="133350" y="0"/>
                </a:lnTo>
                <a:lnTo>
                  <a:pt x="0" y="1333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Forme libre 103"/>
          <p:cNvSpPr/>
          <p:nvPr/>
        </p:nvSpPr>
        <p:spPr>
          <a:xfrm>
            <a:off x="2827480" y="2332881"/>
            <a:ext cx="152400" cy="209550"/>
          </a:xfrm>
          <a:custGeom>
            <a:avLst/>
            <a:gdLst>
              <a:gd name="connsiteX0" fmla="*/ 0 w 152400"/>
              <a:gd name="connsiteY0" fmla="*/ 209550 h 209550"/>
              <a:gd name="connsiteX1" fmla="*/ 35719 w 152400"/>
              <a:gd name="connsiteY1" fmla="*/ 0 h 209550"/>
              <a:gd name="connsiteX2" fmla="*/ 126206 w 152400"/>
              <a:gd name="connsiteY2" fmla="*/ 83344 h 209550"/>
              <a:gd name="connsiteX3" fmla="*/ 152400 w 152400"/>
              <a:gd name="connsiteY3" fmla="*/ 138113 h 209550"/>
              <a:gd name="connsiteX4" fmla="*/ 138113 w 152400"/>
              <a:gd name="connsiteY4" fmla="*/ 176213 h 209550"/>
              <a:gd name="connsiteX5" fmla="*/ 90488 w 152400"/>
              <a:gd name="connsiteY5" fmla="*/ 195263 h 209550"/>
              <a:gd name="connsiteX6" fmla="*/ 0 w 152400"/>
              <a:gd name="connsiteY6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209550">
                <a:moveTo>
                  <a:pt x="0" y="209550"/>
                </a:moveTo>
                <a:lnTo>
                  <a:pt x="35719" y="0"/>
                </a:lnTo>
                <a:lnTo>
                  <a:pt x="126206" y="83344"/>
                </a:lnTo>
                <a:lnTo>
                  <a:pt x="152400" y="138113"/>
                </a:lnTo>
                <a:lnTo>
                  <a:pt x="138113" y="176213"/>
                </a:lnTo>
                <a:lnTo>
                  <a:pt x="90488" y="195263"/>
                </a:lnTo>
                <a:lnTo>
                  <a:pt x="0" y="2095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Forme libre 104"/>
          <p:cNvSpPr/>
          <p:nvPr/>
        </p:nvSpPr>
        <p:spPr>
          <a:xfrm>
            <a:off x="2470875" y="1787576"/>
            <a:ext cx="454235" cy="407194"/>
          </a:xfrm>
          <a:custGeom>
            <a:avLst/>
            <a:gdLst>
              <a:gd name="connsiteX0" fmla="*/ 228600 w 442912"/>
              <a:gd name="connsiteY0" fmla="*/ 404813 h 404813"/>
              <a:gd name="connsiteX1" fmla="*/ 419100 w 442912"/>
              <a:gd name="connsiteY1" fmla="*/ 216694 h 404813"/>
              <a:gd name="connsiteX2" fmla="*/ 442912 w 442912"/>
              <a:gd name="connsiteY2" fmla="*/ 0 h 404813"/>
              <a:gd name="connsiteX3" fmla="*/ 157162 w 442912"/>
              <a:gd name="connsiteY3" fmla="*/ 23813 h 404813"/>
              <a:gd name="connsiteX4" fmla="*/ 52387 w 442912"/>
              <a:gd name="connsiteY4" fmla="*/ 54769 h 404813"/>
              <a:gd name="connsiteX5" fmla="*/ 0 w 442912"/>
              <a:gd name="connsiteY5" fmla="*/ 100013 h 404813"/>
              <a:gd name="connsiteX6" fmla="*/ 14287 w 442912"/>
              <a:gd name="connsiteY6" fmla="*/ 171450 h 404813"/>
              <a:gd name="connsiteX7" fmla="*/ 69056 w 442912"/>
              <a:gd name="connsiteY7" fmla="*/ 250032 h 404813"/>
              <a:gd name="connsiteX8" fmla="*/ 159544 w 442912"/>
              <a:gd name="connsiteY8" fmla="*/ 340519 h 404813"/>
              <a:gd name="connsiteX9" fmla="*/ 228600 w 442912"/>
              <a:gd name="connsiteY9" fmla="*/ 404813 h 404813"/>
              <a:gd name="connsiteX0" fmla="*/ 241340 w 455652"/>
              <a:gd name="connsiteY0" fmla="*/ 404813 h 404813"/>
              <a:gd name="connsiteX1" fmla="*/ 431840 w 455652"/>
              <a:gd name="connsiteY1" fmla="*/ 216694 h 404813"/>
              <a:gd name="connsiteX2" fmla="*/ 455652 w 455652"/>
              <a:gd name="connsiteY2" fmla="*/ 0 h 404813"/>
              <a:gd name="connsiteX3" fmla="*/ 169902 w 455652"/>
              <a:gd name="connsiteY3" fmla="*/ 23813 h 404813"/>
              <a:gd name="connsiteX4" fmla="*/ 65127 w 455652"/>
              <a:gd name="connsiteY4" fmla="*/ 54769 h 404813"/>
              <a:gd name="connsiteX5" fmla="*/ 0 w 455652"/>
              <a:gd name="connsiteY5" fmla="*/ 93700 h 404813"/>
              <a:gd name="connsiteX6" fmla="*/ 27027 w 455652"/>
              <a:gd name="connsiteY6" fmla="*/ 171450 h 404813"/>
              <a:gd name="connsiteX7" fmla="*/ 81796 w 455652"/>
              <a:gd name="connsiteY7" fmla="*/ 250032 h 404813"/>
              <a:gd name="connsiteX8" fmla="*/ 172284 w 455652"/>
              <a:gd name="connsiteY8" fmla="*/ 340519 h 404813"/>
              <a:gd name="connsiteX9" fmla="*/ 241340 w 455652"/>
              <a:gd name="connsiteY9" fmla="*/ 404813 h 404813"/>
              <a:gd name="connsiteX0" fmla="*/ 241340 w 455652"/>
              <a:gd name="connsiteY0" fmla="*/ 404813 h 404813"/>
              <a:gd name="connsiteX1" fmla="*/ 431840 w 455652"/>
              <a:gd name="connsiteY1" fmla="*/ 216694 h 404813"/>
              <a:gd name="connsiteX2" fmla="*/ 455652 w 455652"/>
              <a:gd name="connsiteY2" fmla="*/ 0 h 404813"/>
              <a:gd name="connsiteX3" fmla="*/ 169902 w 455652"/>
              <a:gd name="connsiteY3" fmla="*/ 23813 h 404813"/>
              <a:gd name="connsiteX4" fmla="*/ 65127 w 455652"/>
              <a:gd name="connsiteY4" fmla="*/ 54769 h 404813"/>
              <a:gd name="connsiteX5" fmla="*/ 0 w 455652"/>
              <a:gd name="connsiteY5" fmla="*/ 93700 h 404813"/>
              <a:gd name="connsiteX6" fmla="*/ 14287 w 455652"/>
              <a:gd name="connsiteY6" fmla="*/ 171450 h 404813"/>
              <a:gd name="connsiteX7" fmla="*/ 81796 w 455652"/>
              <a:gd name="connsiteY7" fmla="*/ 250032 h 404813"/>
              <a:gd name="connsiteX8" fmla="*/ 172284 w 455652"/>
              <a:gd name="connsiteY8" fmla="*/ 340519 h 404813"/>
              <a:gd name="connsiteX9" fmla="*/ 241340 w 455652"/>
              <a:gd name="connsiteY9" fmla="*/ 404813 h 40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5652" h="404813">
                <a:moveTo>
                  <a:pt x="241340" y="404813"/>
                </a:moveTo>
                <a:lnTo>
                  <a:pt x="431840" y="216694"/>
                </a:lnTo>
                <a:lnTo>
                  <a:pt x="455652" y="0"/>
                </a:lnTo>
                <a:lnTo>
                  <a:pt x="169902" y="23813"/>
                </a:lnTo>
                <a:lnTo>
                  <a:pt x="65127" y="54769"/>
                </a:lnTo>
                <a:lnTo>
                  <a:pt x="0" y="93700"/>
                </a:lnTo>
                <a:lnTo>
                  <a:pt x="14287" y="171450"/>
                </a:lnTo>
                <a:lnTo>
                  <a:pt x="81796" y="250032"/>
                </a:lnTo>
                <a:lnTo>
                  <a:pt x="172284" y="340519"/>
                </a:lnTo>
                <a:lnTo>
                  <a:pt x="241340" y="404813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Forme libre 105"/>
          <p:cNvSpPr/>
          <p:nvPr/>
        </p:nvSpPr>
        <p:spPr>
          <a:xfrm>
            <a:off x="3127518" y="1694706"/>
            <a:ext cx="126206" cy="92869"/>
          </a:xfrm>
          <a:custGeom>
            <a:avLst/>
            <a:gdLst>
              <a:gd name="connsiteX0" fmla="*/ 0 w 126206"/>
              <a:gd name="connsiteY0" fmla="*/ 90488 h 92869"/>
              <a:gd name="connsiteX1" fmla="*/ 97631 w 126206"/>
              <a:gd name="connsiteY1" fmla="*/ 0 h 92869"/>
              <a:gd name="connsiteX2" fmla="*/ 126206 w 126206"/>
              <a:gd name="connsiteY2" fmla="*/ 92869 h 92869"/>
              <a:gd name="connsiteX3" fmla="*/ 0 w 126206"/>
              <a:gd name="connsiteY3" fmla="*/ 90488 h 9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206" h="92869">
                <a:moveTo>
                  <a:pt x="0" y="90488"/>
                </a:moveTo>
                <a:lnTo>
                  <a:pt x="97631" y="0"/>
                </a:lnTo>
                <a:lnTo>
                  <a:pt x="126206" y="92869"/>
                </a:lnTo>
                <a:lnTo>
                  <a:pt x="0" y="90488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Forme libre 106"/>
          <p:cNvSpPr/>
          <p:nvPr/>
        </p:nvSpPr>
        <p:spPr>
          <a:xfrm>
            <a:off x="3613293" y="1561356"/>
            <a:ext cx="150018" cy="211932"/>
          </a:xfrm>
          <a:custGeom>
            <a:avLst/>
            <a:gdLst>
              <a:gd name="connsiteX0" fmla="*/ 0 w 150018"/>
              <a:gd name="connsiteY0" fmla="*/ 211932 h 211932"/>
              <a:gd name="connsiteX1" fmla="*/ 50006 w 150018"/>
              <a:gd name="connsiteY1" fmla="*/ 0 h 211932"/>
              <a:gd name="connsiteX2" fmla="*/ 150018 w 150018"/>
              <a:gd name="connsiteY2" fmla="*/ 109538 h 211932"/>
              <a:gd name="connsiteX3" fmla="*/ 138112 w 150018"/>
              <a:gd name="connsiteY3" fmla="*/ 173832 h 211932"/>
              <a:gd name="connsiteX4" fmla="*/ 0 w 150018"/>
              <a:gd name="connsiteY4" fmla="*/ 211932 h 211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018" h="211932">
                <a:moveTo>
                  <a:pt x="0" y="211932"/>
                </a:moveTo>
                <a:lnTo>
                  <a:pt x="50006" y="0"/>
                </a:lnTo>
                <a:lnTo>
                  <a:pt x="150018" y="109538"/>
                </a:lnTo>
                <a:lnTo>
                  <a:pt x="138112" y="173832"/>
                </a:lnTo>
                <a:lnTo>
                  <a:pt x="0" y="211932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Forme libre 107"/>
          <p:cNvSpPr/>
          <p:nvPr/>
        </p:nvSpPr>
        <p:spPr>
          <a:xfrm>
            <a:off x="2200298" y="2030462"/>
            <a:ext cx="317619" cy="490537"/>
          </a:xfrm>
          <a:custGeom>
            <a:avLst/>
            <a:gdLst>
              <a:gd name="connsiteX0" fmla="*/ 0 w 328613"/>
              <a:gd name="connsiteY0" fmla="*/ 683418 h 683418"/>
              <a:gd name="connsiteX1" fmla="*/ 328613 w 328613"/>
              <a:gd name="connsiteY1" fmla="*/ 359568 h 683418"/>
              <a:gd name="connsiteX2" fmla="*/ 230981 w 328613"/>
              <a:gd name="connsiteY2" fmla="*/ 147637 h 683418"/>
              <a:gd name="connsiteX3" fmla="*/ 169069 w 328613"/>
              <a:gd name="connsiteY3" fmla="*/ 35718 h 683418"/>
              <a:gd name="connsiteX4" fmla="*/ 135731 w 328613"/>
              <a:gd name="connsiteY4" fmla="*/ 7143 h 683418"/>
              <a:gd name="connsiteX5" fmla="*/ 119063 w 328613"/>
              <a:gd name="connsiteY5" fmla="*/ 0 h 683418"/>
              <a:gd name="connsiteX6" fmla="*/ 92869 w 328613"/>
              <a:gd name="connsiteY6" fmla="*/ 16668 h 683418"/>
              <a:gd name="connsiteX7" fmla="*/ 71438 w 328613"/>
              <a:gd name="connsiteY7" fmla="*/ 52387 h 683418"/>
              <a:gd name="connsiteX8" fmla="*/ 47625 w 328613"/>
              <a:gd name="connsiteY8" fmla="*/ 164306 h 683418"/>
              <a:gd name="connsiteX9" fmla="*/ 26194 w 328613"/>
              <a:gd name="connsiteY9" fmla="*/ 323850 h 683418"/>
              <a:gd name="connsiteX10" fmla="*/ 0 w 328613"/>
              <a:gd name="connsiteY10" fmla="*/ 683418 h 683418"/>
              <a:gd name="connsiteX0" fmla="*/ 169068 w 302419"/>
              <a:gd name="connsiteY0" fmla="*/ 490537 h 490537"/>
              <a:gd name="connsiteX1" fmla="*/ 302419 w 302419"/>
              <a:gd name="connsiteY1" fmla="*/ 359568 h 490537"/>
              <a:gd name="connsiteX2" fmla="*/ 204787 w 302419"/>
              <a:gd name="connsiteY2" fmla="*/ 147637 h 490537"/>
              <a:gd name="connsiteX3" fmla="*/ 142875 w 302419"/>
              <a:gd name="connsiteY3" fmla="*/ 35718 h 490537"/>
              <a:gd name="connsiteX4" fmla="*/ 109537 w 302419"/>
              <a:gd name="connsiteY4" fmla="*/ 7143 h 490537"/>
              <a:gd name="connsiteX5" fmla="*/ 92869 w 302419"/>
              <a:gd name="connsiteY5" fmla="*/ 0 h 490537"/>
              <a:gd name="connsiteX6" fmla="*/ 66675 w 302419"/>
              <a:gd name="connsiteY6" fmla="*/ 16668 h 490537"/>
              <a:gd name="connsiteX7" fmla="*/ 45244 w 302419"/>
              <a:gd name="connsiteY7" fmla="*/ 52387 h 490537"/>
              <a:gd name="connsiteX8" fmla="*/ 21431 w 302419"/>
              <a:gd name="connsiteY8" fmla="*/ 164306 h 490537"/>
              <a:gd name="connsiteX9" fmla="*/ 0 w 302419"/>
              <a:gd name="connsiteY9" fmla="*/ 323850 h 490537"/>
              <a:gd name="connsiteX10" fmla="*/ 169068 w 302419"/>
              <a:gd name="connsiteY10" fmla="*/ 490537 h 490537"/>
              <a:gd name="connsiteX0" fmla="*/ 178975 w 312326"/>
              <a:gd name="connsiteY0" fmla="*/ 490537 h 490537"/>
              <a:gd name="connsiteX1" fmla="*/ 312326 w 312326"/>
              <a:gd name="connsiteY1" fmla="*/ 359568 h 490537"/>
              <a:gd name="connsiteX2" fmla="*/ 214694 w 312326"/>
              <a:gd name="connsiteY2" fmla="*/ 147637 h 490537"/>
              <a:gd name="connsiteX3" fmla="*/ 152782 w 312326"/>
              <a:gd name="connsiteY3" fmla="*/ 35718 h 490537"/>
              <a:gd name="connsiteX4" fmla="*/ 119444 w 312326"/>
              <a:gd name="connsiteY4" fmla="*/ 7143 h 490537"/>
              <a:gd name="connsiteX5" fmla="*/ 102776 w 312326"/>
              <a:gd name="connsiteY5" fmla="*/ 0 h 490537"/>
              <a:gd name="connsiteX6" fmla="*/ 76582 w 312326"/>
              <a:gd name="connsiteY6" fmla="*/ 16668 h 490537"/>
              <a:gd name="connsiteX7" fmla="*/ 55151 w 312326"/>
              <a:gd name="connsiteY7" fmla="*/ 52387 h 490537"/>
              <a:gd name="connsiteX8" fmla="*/ 31338 w 312326"/>
              <a:gd name="connsiteY8" fmla="*/ 164306 h 490537"/>
              <a:gd name="connsiteX9" fmla="*/ 9907 w 312326"/>
              <a:gd name="connsiteY9" fmla="*/ 323850 h 490537"/>
              <a:gd name="connsiteX10" fmla="*/ 7526 w 312326"/>
              <a:gd name="connsiteY10" fmla="*/ 473869 h 490537"/>
              <a:gd name="connsiteX11" fmla="*/ 178975 w 312326"/>
              <a:gd name="connsiteY11" fmla="*/ 490537 h 490537"/>
              <a:gd name="connsiteX0" fmla="*/ 184268 w 317619"/>
              <a:gd name="connsiteY0" fmla="*/ 490537 h 490537"/>
              <a:gd name="connsiteX1" fmla="*/ 317619 w 317619"/>
              <a:gd name="connsiteY1" fmla="*/ 359568 h 490537"/>
              <a:gd name="connsiteX2" fmla="*/ 219987 w 317619"/>
              <a:gd name="connsiteY2" fmla="*/ 147637 h 490537"/>
              <a:gd name="connsiteX3" fmla="*/ 158075 w 317619"/>
              <a:gd name="connsiteY3" fmla="*/ 35718 h 490537"/>
              <a:gd name="connsiteX4" fmla="*/ 124737 w 317619"/>
              <a:gd name="connsiteY4" fmla="*/ 7143 h 490537"/>
              <a:gd name="connsiteX5" fmla="*/ 108069 w 317619"/>
              <a:gd name="connsiteY5" fmla="*/ 0 h 490537"/>
              <a:gd name="connsiteX6" fmla="*/ 81875 w 317619"/>
              <a:gd name="connsiteY6" fmla="*/ 16668 h 490537"/>
              <a:gd name="connsiteX7" fmla="*/ 60444 w 317619"/>
              <a:gd name="connsiteY7" fmla="*/ 52387 h 490537"/>
              <a:gd name="connsiteX8" fmla="*/ 36631 w 317619"/>
              <a:gd name="connsiteY8" fmla="*/ 164306 h 490537"/>
              <a:gd name="connsiteX9" fmla="*/ 15200 w 317619"/>
              <a:gd name="connsiteY9" fmla="*/ 323850 h 490537"/>
              <a:gd name="connsiteX10" fmla="*/ 12819 w 317619"/>
              <a:gd name="connsiteY10" fmla="*/ 473869 h 490537"/>
              <a:gd name="connsiteX11" fmla="*/ 184268 w 317619"/>
              <a:gd name="connsiteY11" fmla="*/ 490537 h 49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7619" h="490537">
                <a:moveTo>
                  <a:pt x="184268" y="490537"/>
                </a:moveTo>
                <a:lnTo>
                  <a:pt x="317619" y="359568"/>
                </a:lnTo>
                <a:lnTo>
                  <a:pt x="219987" y="147637"/>
                </a:lnTo>
                <a:lnTo>
                  <a:pt x="158075" y="35718"/>
                </a:lnTo>
                <a:lnTo>
                  <a:pt x="124737" y="7143"/>
                </a:lnTo>
                <a:lnTo>
                  <a:pt x="108069" y="0"/>
                </a:lnTo>
                <a:lnTo>
                  <a:pt x="81875" y="16668"/>
                </a:lnTo>
                <a:lnTo>
                  <a:pt x="60444" y="52387"/>
                </a:lnTo>
                <a:lnTo>
                  <a:pt x="36631" y="164306"/>
                </a:lnTo>
                <a:lnTo>
                  <a:pt x="15200" y="323850"/>
                </a:lnTo>
                <a:cubicBezTo>
                  <a:pt x="8849" y="434975"/>
                  <a:pt x="-14168" y="448469"/>
                  <a:pt x="12819" y="473869"/>
                </a:cubicBezTo>
                <a:lnTo>
                  <a:pt x="184268" y="49053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Forme libre 108"/>
          <p:cNvSpPr/>
          <p:nvPr/>
        </p:nvSpPr>
        <p:spPr>
          <a:xfrm>
            <a:off x="2586974" y="2542431"/>
            <a:ext cx="242887" cy="202407"/>
          </a:xfrm>
          <a:custGeom>
            <a:avLst/>
            <a:gdLst>
              <a:gd name="connsiteX0" fmla="*/ 0 w 378619"/>
              <a:gd name="connsiteY0" fmla="*/ 373856 h 731044"/>
              <a:gd name="connsiteX1" fmla="*/ 378619 w 378619"/>
              <a:gd name="connsiteY1" fmla="*/ 0 h 731044"/>
              <a:gd name="connsiteX2" fmla="*/ 326231 w 378619"/>
              <a:gd name="connsiteY2" fmla="*/ 411956 h 731044"/>
              <a:gd name="connsiteX3" fmla="*/ 273844 w 378619"/>
              <a:gd name="connsiteY3" fmla="*/ 652462 h 731044"/>
              <a:gd name="connsiteX4" fmla="*/ 240506 w 378619"/>
              <a:gd name="connsiteY4" fmla="*/ 721519 h 731044"/>
              <a:gd name="connsiteX5" fmla="*/ 207169 w 378619"/>
              <a:gd name="connsiteY5" fmla="*/ 731044 h 731044"/>
              <a:gd name="connsiteX6" fmla="*/ 173831 w 378619"/>
              <a:gd name="connsiteY6" fmla="*/ 704850 h 731044"/>
              <a:gd name="connsiteX7" fmla="*/ 126206 w 378619"/>
              <a:gd name="connsiteY7" fmla="*/ 642937 h 731044"/>
              <a:gd name="connsiteX8" fmla="*/ 0 w 378619"/>
              <a:gd name="connsiteY8" fmla="*/ 373856 h 731044"/>
              <a:gd name="connsiteX0" fmla="*/ 0 w 311944"/>
              <a:gd name="connsiteY0" fmla="*/ 533400 h 731044"/>
              <a:gd name="connsiteX1" fmla="*/ 311944 w 311944"/>
              <a:gd name="connsiteY1" fmla="*/ 0 h 731044"/>
              <a:gd name="connsiteX2" fmla="*/ 259556 w 311944"/>
              <a:gd name="connsiteY2" fmla="*/ 411956 h 731044"/>
              <a:gd name="connsiteX3" fmla="*/ 207169 w 311944"/>
              <a:gd name="connsiteY3" fmla="*/ 652462 h 731044"/>
              <a:gd name="connsiteX4" fmla="*/ 173831 w 311944"/>
              <a:gd name="connsiteY4" fmla="*/ 721519 h 731044"/>
              <a:gd name="connsiteX5" fmla="*/ 140494 w 311944"/>
              <a:gd name="connsiteY5" fmla="*/ 731044 h 731044"/>
              <a:gd name="connsiteX6" fmla="*/ 107156 w 311944"/>
              <a:gd name="connsiteY6" fmla="*/ 704850 h 731044"/>
              <a:gd name="connsiteX7" fmla="*/ 59531 w 311944"/>
              <a:gd name="connsiteY7" fmla="*/ 642937 h 731044"/>
              <a:gd name="connsiteX8" fmla="*/ 0 w 311944"/>
              <a:gd name="connsiteY8" fmla="*/ 533400 h 731044"/>
              <a:gd name="connsiteX0" fmla="*/ 0 w 311944"/>
              <a:gd name="connsiteY0" fmla="*/ 533400 h 731044"/>
              <a:gd name="connsiteX1" fmla="*/ 311944 w 311944"/>
              <a:gd name="connsiteY1" fmla="*/ 0 h 731044"/>
              <a:gd name="connsiteX2" fmla="*/ 230981 w 311944"/>
              <a:gd name="connsiteY2" fmla="*/ 583406 h 731044"/>
              <a:gd name="connsiteX3" fmla="*/ 207169 w 311944"/>
              <a:gd name="connsiteY3" fmla="*/ 652462 h 731044"/>
              <a:gd name="connsiteX4" fmla="*/ 173831 w 311944"/>
              <a:gd name="connsiteY4" fmla="*/ 721519 h 731044"/>
              <a:gd name="connsiteX5" fmla="*/ 140494 w 311944"/>
              <a:gd name="connsiteY5" fmla="*/ 731044 h 731044"/>
              <a:gd name="connsiteX6" fmla="*/ 107156 w 311944"/>
              <a:gd name="connsiteY6" fmla="*/ 704850 h 731044"/>
              <a:gd name="connsiteX7" fmla="*/ 59531 w 311944"/>
              <a:gd name="connsiteY7" fmla="*/ 642937 h 731044"/>
              <a:gd name="connsiteX8" fmla="*/ 0 w 311944"/>
              <a:gd name="connsiteY8" fmla="*/ 533400 h 731044"/>
              <a:gd name="connsiteX0" fmla="*/ 0 w 242887"/>
              <a:gd name="connsiteY0" fmla="*/ 4763 h 202407"/>
              <a:gd name="connsiteX1" fmla="*/ 242887 w 242887"/>
              <a:gd name="connsiteY1" fmla="*/ 0 h 202407"/>
              <a:gd name="connsiteX2" fmla="*/ 230981 w 242887"/>
              <a:gd name="connsiteY2" fmla="*/ 54769 h 202407"/>
              <a:gd name="connsiteX3" fmla="*/ 207169 w 242887"/>
              <a:gd name="connsiteY3" fmla="*/ 123825 h 202407"/>
              <a:gd name="connsiteX4" fmla="*/ 173831 w 242887"/>
              <a:gd name="connsiteY4" fmla="*/ 192882 h 202407"/>
              <a:gd name="connsiteX5" fmla="*/ 140494 w 242887"/>
              <a:gd name="connsiteY5" fmla="*/ 202407 h 202407"/>
              <a:gd name="connsiteX6" fmla="*/ 107156 w 242887"/>
              <a:gd name="connsiteY6" fmla="*/ 176213 h 202407"/>
              <a:gd name="connsiteX7" fmla="*/ 59531 w 242887"/>
              <a:gd name="connsiteY7" fmla="*/ 114300 h 202407"/>
              <a:gd name="connsiteX8" fmla="*/ 0 w 242887"/>
              <a:gd name="connsiteY8" fmla="*/ 4763 h 20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887" h="202407">
                <a:moveTo>
                  <a:pt x="0" y="4763"/>
                </a:moveTo>
                <a:lnTo>
                  <a:pt x="242887" y="0"/>
                </a:lnTo>
                <a:lnTo>
                  <a:pt x="230981" y="54769"/>
                </a:lnTo>
                <a:lnTo>
                  <a:pt x="207169" y="123825"/>
                </a:lnTo>
                <a:lnTo>
                  <a:pt x="173831" y="192882"/>
                </a:lnTo>
                <a:lnTo>
                  <a:pt x="140494" y="202407"/>
                </a:lnTo>
                <a:lnTo>
                  <a:pt x="107156" y="176213"/>
                </a:lnTo>
                <a:lnTo>
                  <a:pt x="59531" y="114300"/>
                </a:lnTo>
                <a:lnTo>
                  <a:pt x="0" y="4763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Forme libre 109"/>
          <p:cNvSpPr/>
          <p:nvPr/>
        </p:nvSpPr>
        <p:spPr>
          <a:xfrm>
            <a:off x="2925112" y="1306563"/>
            <a:ext cx="295274" cy="485775"/>
          </a:xfrm>
          <a:custGeom>
            <a:avLst/>
            <a:gdLst>
              <a:gd name="connsiteX0" fmla="*/ 0 w 316706"/>
              <a:gd name="connsiteY0" fmla="*/ 702468 h 702468"/>
              <a:gd name="connsiteX1" fmla="*/ 316706 w 316706"/>
              <a:gd name="connsiteY1" fmla="*/ 388143 h 702468"/>
              <a:gd name="connsiteX2" fmla="*/ 228600 w 316706"/>
              <a:gd name="connsiteY2" fmla="*/ 121443 h 702468"/>
              <a:gd name="connsiteX3" fmla="*/ 173831 w 316706"/>
              <a:gd name="connsiteY3" fmla="*/ 16668 h 702468"/>
              <a:gd name="connsiteX4" fmla="*/ 147638 w 316706"/>
              <a:gd name="connsiteY4" fmla="*/ 0 h 702468"/>
              <a:gd name="connsiteX5" fmla="*/ 116681 w 316706"/>
              <a:gd name="connsiteY5" fmla="*/ 14287 h 702468"/>
              <a:gd name="connsiteX6" fmla="*/ 90488 w 316706"/>
              <a:gd name="connsiteY6" fmla="*/ 69056 h 702468"/>
              <a:gd name="connsiteX7" fmla="*/ 61913 w 316706"/>
              <a:gd name="connsiteY7" fmla="*/ 195262 h 702468"/>
              <a:gd name="connsiteX8" fmla="*/ 23813 w 316706"/>
              <a:gd name="connsiteY8" fmla="*/ 469106 h 702468"/>
              <a:gd name="connsiteX9" fmla="*/ 0 w 316706"/>
              <a:gd name="connsiteY9" fmla="*/ 702468 h 702468"/>
              <a:gd name="connsiteX0" fmla="*/ 202406 w 292893"/>
              <a:gd name="connsiteY0" fmla="*/ 481012 h 481012"/>
              <a:gd name="connsiteX1" fmla="*/ 292893 w 292893"/>
              <a:gd name="connsiteY1" fmla="*/ 388143 h 481012"/>
              <a:gd name="connsiteX2" fmla="*/ 204787 w 292893"/>
              <a:gd name="connsiteY2" fmla="*/ 121443 h 481012"/>
              <a:gd name="connsiteX3" fmla="*/ 150018 w 292893"/>
              <a:gd name="connsiteY3" fmla="*/ 16668 h 481012"/>
              <a:gd name="connsiteX4" fmla="*/ 123825 w 292893"/>
              <a:gd name="connsiteY4" fmla="*/ 0 h 481012"/>
              <a:gd name="connsiteX5" fmla="*/ 92868 w 292893"/>
              <a:gd name="connsiteY5" fmla="*/ 14287 h 481012"/>
              <a:gd name="connsiteX6" fmla="*/ 66675 w 292893"/>
              <a:gd name="connsiteY6" fmla="*/ 69056 h 481012"/>
              <a:gd name="connsiteX7" fmla="*/ 38100 w 292893"/>
              <a:gd name="connsiteY7" fmla="*/ 195262 h 481012"/>
              <a:gd name="connsiteX8" fmla="*/ 0 w 292893"/>
              <a:gd name="connsiteY8" fmla="*/ 469106 h 481012"/>
              <a:gd name="connsiteX9" fmla="*/ 202406 w 292893"/>
              <a:gd name="connsiteY9" fmla="*/ 481012 h 481012"/>
              <a:gd name="connsiteX0" fmla="*/ 204787 w 295274"/>
              <a:gd name="connsiteY0" fmla="*/ 481012 h 485775"/>
              <a:gd name="connsiteX1" fmla="*/ 295274 w 295274"/>
              <a:gd name="connsiteY1" fmla="*/ 388143 h 485775"/>
              <a:gd name="connsiteX2" fmla="*/ 207168 w 295274"/>
              <a:gd name="connsiteY2" fmla="*/ 121443 h 485775"/>
              <a:gd name="connsiteX3" fmla="*/ 152399 w 295274"/>
              <a:gd name="connsiteY3" fmla="*/ 16668 h 485775"/>
              <a:gd name="connsiteX4" fmla="*/ 126206 w 295274"/>
              <a:gd name="connsiteY4" fmla="*/ 0 h 485775"/>
              <a:gd name="connsiteX5" fmla="*/ 95249 w 295274"/>
              <a:gd name="connsiteY5" fmla="*/ 14287 h 485775"/>
              <a:gd name="connsiteX6" fmla="*/ 69056 w 295274"/>
              <a:gd name="connsiteY6" fmla="*/ 69056 h 485775"/>
              <a:gd name="connsiteX7" fmla="*/ 40481 w 295274"/>
              <a:gd name="connsiteY7" fmla="*/ 195262 h 485775"/>
              <a:gd name="connsiteX8" fmla="*/ 0 w 295274"/>
              <a:gd name="connsiteY8" fmla="*/ 485775 h 485775"/>
              <a:gd name="connsiteX9" fmla="*/ 204787 w 295274"/>
              <a:gd name="connsiteY9" fmla="*/ 481012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274" h="485775">
                <a:moveTo>
                  <a:pt x="204787" y="481012"/>
                </a:moveTo>
                <a:lnTo>
                  <a:pt x="295274" y="388143"/>
                </a:lnTo>
                <a:lnTo>
                  <a:pt x="207168" y="121443"/>
                </a:lnTo>
                <a:lnTo>
                  <a:pt x="152399" y="16668"/>
                </a:lnTo>
                <a:lnTo>
                  <a:pt x="126206" y="0"/>
                </a:lnTo>
                <a:lnTo>
                  <a:pt x="95249" y="14287"/>
                </a:lnTo>
                <a:lnTo>
                  <a:pt x="69056" y="69056"/>
                </a:lnTo>
                <a:lnTo>
                  <a:pt x="40481" y="195262"/>
                </a:lnTo>
                <a:lnTo>
                  <a:pt x="0" y="485775"/>
                </a:lnTo>
                <a:lnTo>
                  <a:pt x="204787" y="48101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Forme libre 111"/>
          <p:cNvSpPr/>
          <p:nvPr/>
        </p:nvSpPr>
        <p:spPr>
          <a:xfrm>
            <a:off x="3253723" y="1773288"/>
            <a:ext cx="355967" cy="369093"/>
          </a:xfrm>
          <a:custGeom>
            <a:avLst/>
            <a:gdLst>
              <a:gd name="connsiteX0" fmla="*/ 0 w 504825"/>
              <a:gd name="connsiteY0" fmla="*/ 502443 h 950118"/>
              <a:gd name="connsiteX1" fmla="*/ 502444 w 504825"/>
              <a:gd name="connsiteY1" fmla="*/ 0 h 950118"/>
              <a:gd name="connsiteX2" fmla="*/ 504825 w 504825"/>
              <a:gd name="connsiteY2" fmla="*/ 26193 h 950118"/>
              <a:gd name="connsiteX3" fmla="*/ 381000 w 504825"/>
              <a:gd name="connsiteY3" fmla="*/ 561975 h 950118"/>
              <a:gd name="connsiteX4" fmla="*/ 280987 w 504825"/>
              <a:gd name="connsiteY4" fmla="*/ 859631 h 950118"/>
              <a:gd name="connsiteX5" fmla="*/ 221456 w 504825"/>
              <a:gd name="connsiteY5" fmla="*/ 940593 h 950118"/>
              <a:gd name="connsiteX6" fmla="*/ 190500 w 504825"/>
              <a:gd name="connsiteY6" fmla="*/ 950118 h 950118"/>
              <a:gd name="connsiteX7" fmla="*/ 161925 w 504825"/>
              <a:gd name="connsiteY7" fmla="*/ 928687 h 950118"/>
              <a:gd name="connsiteX8" fmla="*/ 128587 w 504825"/>
              <a:gd name="connsiteY8" fmla="*/ 869156 h 950118"/>
              <a:gd name="connsiteX9" fmla="*/ 52387 w 504825"/>
              <a:gd name="connsiteY9" fmla="*/ 666750 h 950118"/>
              <a:gd name="connsiteX10" fmla="*/ 0 w 504825"/>
              <a:gd name="connsiteY10" fmla="*/ 502443 h 950118"/>
              <a:gd name="connsiteX0" fmla="*/ 0 w 504825"/>
              <a:gd name="connsiteY0" fmla="*/ 502443 h 950118"/>
              <a:gd name="connsiteX1" fmla="*/ 502444 w 504825"/>
              <a:gd name="connsiteY1" fmla="*/ 0 h 950118"/>
              <a:gd name="connsiteX2" fmla="*/ 504825 w 504825"/>
              <a:gd name="connsiteY2" fmla="*/ 26193 h 950118"/>
              <a:gd name="connsiteX3" fmla="*/ 381000 w 504825"/>
              <a:gd name="connsiteY3" fmla="*/ 581025 h 950118"/>
              <a:gd name="connsiteX4" fmla="*/ 280987 w 504825"/>
              <a:gd name="connsiteY4" fmla="*/ 859631 h 950118"/>
              <a:gd name="connsiteX5" fmla="*/ 221456 w 504825"/>
              <a:gd name="connsiteY5" fmla="*/ 940593 h 950118"/>
              <a:gd name="connsiteX6" fmla="*/ 190500 w 504825"/>
              <a:gd name="connsiteY6" fmla="*/ 950118 h 950118"/>
              <a:gd name="connsiteX7" fmla="*/ 161925 w 504825"/>
              <a:gd name="connsiteY7" fmla="*/ 928687 h 950118"/>
              <a:gd name="connsiteX8" fmla="*/ 128587 w 504825"/>
              <a:gd name="connsiteY8" fmla="*/ 869156 h 950118"/>
              <a:gd name="connsiteX9" fmla="*/ 52387 w 504825"/>
              <a:gd name="connsiteY9" fmla="*/ 666750 h 950118"/>
              <a:gd name="connsiteX10" fmla="*/ 0 w 504825"/>
              <a:gd name="connsiteY10" fmla="*/ 502443 h 950118"/>
              <a:gd name="connsiteX0" fmla="*/ 0 w 502444"/>
              <a:gd name="connsiteY0" fmla="*/ 502443 h 950118"/>
              <a:gd name="connsiteX1" fmla="*/ 502444 w 502444"/>
              <a:gd name="connsiteY1" fmla="*/ 0 h 950118"/>
              <a:gd name="connsiteX2" fmla="*/ 264175 w 502444"/>
              <a:gd name="connsiteY2" fmla="*/ 583406 h 950118"/>
              <a:gd name="connsiteX3" fmla="*/ 381000 w 502444"/>
              <a:gd name="connsiteY3" fmla="*/ 581025 h 950118"/>
              <a:gd name="connsiteX4" fmla="*/ 280987 w 502444"/>
              <a:gd name="connsiteY4" fmla="*/ 859631 h 950118"/>
              <a:gd name="connsiteX5" fmla="*/ 221456 w 502444"/>
              <a:gd name="connsiteY5" fmla="*/ 940593 h 950118"/>
              <a:gd name="connsiteX6" fmla="*/ 190500 w 502444"/>
              <a:gd name="connsiteY6" fmla="*/ 950118 h 950118"/>
              <a:gd name="connsiteX7" fmla="*/ 161925 w 502444"/>
              <a:gd name="connsiteY7" fmla="*/ 928687 h 950118"/>
              <a:gd name="connsiteX8" fmla="*/ 128587 w 502444"/>
              <a:gd name="connsiteY8" fmla="*/ 869156 h 950118"/>
              <a:gd name="connsiteX9" fmla="*/ 52387 w 502444"/>
              <a:gd name="connsiteY9" fmla="*/ 666750 h 950118"/>
              <a:gd name="connsiteX10" fmla="*/ 0 w 502444"/>
              <a:gd name="connsiteY10" fmla="*/ 502443 h 950118"/>
              <a:gd name="connsiteX0" fmla="*/ 0 w 474132"/>
              <a:gd name="connsiteY0" fmla="*/ 592931 h 950118"/>
              <a:gd name="connsiteX1" fmla="*/ 474132 w 474132"/>
              <a:gd name="connsiteY1" fmla="*/ 0 h 950118"/>
              <a:gd name="connsiteX2" fmla="*/ 235863 w 474132"/>
              <a:gd name="connsiteY2" fmla="*/ 583406 h 950118"/>
              <a:gd name="connsiteX3" fmla="*/ 352688 w 474132"/>
              <a:gd name="connsiteY3" fmla="*/ 581025 h 950118"/>
              <a:gd name="connsiteX4" fmla="*/ 252675 w 474132"/>
              <a:gd name="connsiteY4" fmla="*/ 859631 h 950118"/>
              <a:gd name="connsiteX5" fmla="*/ 193144 w 474132"/>
              <a:gd name="connsiteY5" fmla="*/ 940593 h 950118"/>
              <a:gd name="connsiteX6" fmla="*/ 162188 w 474132"/>
              <a:gd name="connsiteY6" fmla="*/ 950118 h 950118"/>
              <a:gd name="connsiteX7" fmla="*/ 133613 w 474132"/>
              <a:gd name="connsiteY7" fmla="*/ 928687 h 950118"/>
              <a:gd name="connsiteX8" fmla="*/ 100275 w 474132"/>
              <a:gd name="connsiteY8" fmla="*/ 869156 h 950118"/>
              <a:gd name="connsiteX9" fmla="*/ 24075 w 474132"/>
              <a:gd name="connsiteY9" fmla="*/ 666750 h 950118"/>
              <a:gd name="connsiteX10" fmla="*/ 0 w 474132"/>
              <a:gd name="connsiteY10" fmla="*/ 592931 h 950118"/>
              <a:gd name="connsiteX0" fmla="*/ 0 w 352688"/>
              <a:gd name="connsiteY0" fmla="*/ 11906 h 369093"/>
              <a:gd name="connsiteX1" fmla="*/ 122594 w 352688"/>
              <a:gd name="connsiteY1" fmla="*/ 7143 h 369093"/>
              <a:gd name="connsiteX2" fmla="*/ 235863 w 352688"/>
              <a:gd name="connsiteY2" fmla="*/ 2381 h 369093"/>
              <a:gd name="connsiteX3" fmla="*/ 352688 w 352688"/>
              <a:gd name="connsiteY3" fmla="*/ 0 h 369093"/>
              <a:gd name="connsiteX4" fmla="*/ 252675 w 352688"/>
              <a:gd name="connsiteY4" fmla="*/ 278606 h 369093"/>
              <a:gd name="connsiteX5" fmla="*/ 193144 w 352688"/>
              <a:gd name="connsiteY5" fmla="*/ 359568 h 369093"/>
              <a:gd name="connsiteX6" fmla="*/ 162188 w 352688"/>
              <a:gd name="connsiteY6" fmla="*/ 369093 h 369093"/>
              <a:gd name="connsiteX7" fmla="*/ 133613 w 352688"/>
              <a:gd name="connsiteY7" fmla="*/ 347662 h 369093"/>
              <a:gd name="connsiteX8" fmla="*/ 100275 w 352688"/>
              <a:gd name="connsiteY8" fmla="*/ 288131 h 369093"/>
              <a:gd name="connsiteX9" fmla="*/ 24075 w 352688"/>
              <a:gd name="connsiteY9" fmla="*/ 85725 h 369093"/>
              <a:gd name="connsiteX10" fmla="*/ 0 w 352688"/>
              <a:gd name="connsiteY10" fmla="*/ 11906 h 36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2688" h="369093">
                <a:moveTo>
                  <a:pt x="0" y="11906"/>
                </a:moveTo>
                <a:lnTo>
                  <a:pt x="122594" y="7143"/>
                </a:lnTo>
                <a:lnTo>
                  <a:pt x="235863" y="2381"/>
                </a:lnTo>
                <a:lnTo>
                  <a:pt x="352688" y="0"/>
                </a:lnTo>
                <a:lnTo>
                  <a:pt x="252675" y="278606"/>
                </a:lnTo>
                <a:lnTo>
                  <a:pt x="193144" y="359568"/>
                </a:lnTo>
                <a:lnTo>
                  <a:pt x="162188" y="369093"/>
                </a:lnTo>
                <a:lnTo>
                  <a:pt x="133613" y="347662"/>
                </a:lnTo>
                <a:lnTo>
                  <a:pt x="100275" y="288131"/>
                </a:lnTo>
                <a:lnTo>
                  <a:pt x="24075" y="85725"/>
                </a:lnTo>
                <a:lnTo>
                  <a:pt x="0" y="119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Forme libre 112"/>
          <p:cNvSpPr/>
          <p:nvPr/>
        </p:nvSpPr>
        <p:spPr>
          <a:xfrm>
            <a:off x="1953562" y="3221088"/>
            <a:ext cx="188118" cy="173831"/>
          </a:xfrm>
          <a:custGeom>
            <a:avLst/>
            <a:gdLst>
              <a:gd name="connsiteX0" fmla="*/ 0 w 323850"/>
              <a:gd name="connsiteY0" fmla="*/ 319088 h 673894"/>
              <a:gd name="connsiteX1" fmla="*/ 323850 w 323850"/>
              <a:gd name="connsiteY1" fmla="*/ 0 h 673894"/>
              <a:gd name="connsiteX2" fmla="*/ 297657 w 323850"/>
              <a:gd name="connsiteY2" fmla="*/ 392906 h 673894"/>
              <a:gd name="connsiteX3" fmla="*/ 266700 w 323850"/>
              <a:gd name="connsiteY3" fmla="*/ 583406 h 673894"/>
              <a:gd name="connsiteX4" fmla="*/ 233363 w 323850"/>
              <a:gd name="connsiteY4" fmla="*/ 666750 h 673894"/>
              <a:gd name="connsiteX5" fmla="*/ 226219 w 323850"/>
              <a:gd name="connsiteY5" fmla="*/ 673894 h 673894"/>
              <a:gd name="connsiteX6" fmla="*/ 226219 w 323850"/>
              <a:gd name="connsiteY6" fmla="*/ 673894 h 673894"/>
              <a:gd name="connsiteX7" fmla="*/ 195263 w 323850"/>
              <a:gd name="connsiteY7" fmla="*/ 673894 h 673894"/>
              <a:gd name="connsiteX8" fmla="*/ 178594 w 323850"/>
              <a:gd name="connsiteY8" fmla="*/ 657225 h 673894"/>
              <a:gd name="connsiteX9" fmla="*/ 142875 w 323850"/>
              <a:gd name="connsiteY9" fmla="*/ 611981 h 673894"/>
              <a:gd name="connsiteX10" fmla="*/ 88107 w 323850"/>
              <a:gd name="connsiteY10" fmla="*/ 504825 h 673894"/>
              <a:gd name="connsiteX11" fmla="*/ 0 w 323850"/>
              <a:gd name="connsiteY11" fmla="*/ 319088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69082 w 295275"/>
              <a:gd name="connsiteY2" fmla="*/ 392906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59532 w 295275"/>
              <a:gd name="connsiteY10" fmla="*/ 504825 h 673894"/>
              <a:gd name="connsiteX11" fmla="*/ 0 w 295275"/>
              <a:gd name="connsiteY11" fmla="*/ 383381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69082 w 295275"/>
              <a:gd name="connsiteY2" fmla="*/ 392906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66676 w 295275"/>
              <a:gd name="connsiteY10" fmla="*/ 523875 h 673894"/>
              <a:gd name="connsiteX11" fmla="*/ 0 w 295275"/>
              <a:gd name="connsiteY11" fmla="*/ 383381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54794 w 295275"/>
              <a:gd name="connsiteY2" fmla="*/ 500063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66676 w 295275"/>
              <a:gd name="connsiteY10" fmla="*/ 523875 h 673894"/>
              <a:gd name="connsiteX11" fmla="*/ 0 w 295275"/>
              <a:gd name="connsiteY11" fmla="*/ 383381 h 673894"/>
              <a:gd name="connsiteX0" fmla="*/ 0 w 254794"/>
              <a:gd name="connsiteY0" fmla="*/ 0 h 290513"/>
              <a:gd name="connsiteX1" fmla="*/ 188119 w 254794"/>
              <a:gd name="connsiteY1" fmla="*/ 128588 h 290513"/>
              <a:gd name="connsiteX2" fmla="*/ 254794 w 254794"/>
              <a:gd name="connsiteY2" fmla="*/ 116682 h 290513"/>
              <a:gd name="connsiteX3" fmla="*/ 238125 w 254794"/>
              <a:gd name="connsiteY3" fmla="*/ 200025 h 290513"/>
              <a:gd name="connsiteX4" fmla="*/ 204788 w 254794"/>
              <a:gd name="connsiteY4" fmla="*/ 283369 h 290513"/>
              <a:gd name="connsiteX5" fmla="*/ 197644 w 254794"/>
              <a:gd name="connsiteY5" fmla="*/ 290513 h 290513"/>
              <a:gd name="connsiteX6" fmla="*/ 197644 w 254794"/>
              <a:gd name="connsiteY6" fmla="*/ 290513 h 290513"/>
              <a:gd name="connsiteX7" fmla="*/ 166688 w 254794"/>
              <a:gd name="connsiteY7" fmla="*/ 290513 h 290513"/>
              <a:gd name="connsiteX8" fmla="*/ 150019 w 254794"/>
              <a:gd name="connsiteY8" fmla="*/ 273844 h 290513"/>
              <a:gd name="connsiteX9" fmla="*/ 114300 w 254794"/>
              <a:gd name="connsiteY9" fmla="*/ 228600 h 290513"/>
              <a:gd name="connsiteX10" fmla="*/ 66676 w 254794"/>
              <a:gd name="connsiteY10" fmla="*/ 140494 h 290513"/>
              <a:gd name="connsiteX11" fmla="*/ 0 w 254794"/>
              <a:gd name="connsiteY11" fmla="*/ 0 h 290513"/>
              <a:gd name="connsiteX0" fmla="*/ 42861 w 188118"/>
              <a:gd name="connsiteY0" fmla="*/ 11906 h 173831"/>
              <a:gd name="connsiteX1" fmla="*/ 121443 w 188118"/>
              <a:gd name="connsiteY1" fmla="*/ 11906 h 173831"/>
              <a:gd name="connsiteX2" fmla="*/ 188118 w 188118"/>
              <a:gd name="connsiteY2" fmla="*/ 0 h 173831"/>
              <a:gd name="connsiteX3" fmla="*/ 171449 w 188118"/>
              <a:gd name="connsiteY3" fmla="*/ 83343 h 173831"/>
              <a:gd name="connsiteX4" fmla="*/ 138112 w 188118"/>
              <a:gd name="connsiteY4" fmla="*/ 166687 h 173831"/>
              <a:gd name="connsiteX5" fmla="*/ 130968 w 188118"/>
              <a:gd name="connsiteY5" fmla="*/ 173831 h 173831"/>
              <a:gd name="connsiteX6" fmla="*/ 130968 w 188118"/>
              <a:gd name="connsiteY6" fmla="*/ 173831 h 173831"/>
              <a:gd name="connsiteX7" fmla="*/ 100012 w 188118"/>
              <a:gd name="connsiteY7" fmla="*/ 173831 h 173831"/>
              <a:gd name="connsiteX8" fmla="*/ 83343 w 188118"/>
              <a:gd name="connsiteY8" fmla="*/ 157162 h 173831"/>
              <a:gd name="connsiteX9" fmla="*/ 47624 w 188118"/>
              <a:gd name="connsiteY9" fmla="*/ 111918 h 173831"/>
              <a:gd name="connsiteX10" fmla="*/ 0 w 188118"/>
              <a:gd name="connsiteY10" fmla="*/ 23812 h 173831"/>
              <a:gd name="connsiteX11" fmla="*/ 42861 w 188118"/>
              <a:gd name="connsiteY11" fmla="*/ 11906 h 17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118" h="173831">
                <a:moveTo>
                  <a:pt x="42861" y="11906"/>
                </a:moveTo>
                <a:lnTo>
                  <a:pt x="121443" y="11906"/>
                </a:lnTo>
                <a:lnTo>
                  <a:pt x="188118" y="0"/>
                </a:lnTo>
                <a:lnTo>
                  <a:pt x="171449" y="83343"/>
                </a:lnTo>
                <a:lnTo>
                  <a:pt x="138112" y="166687"/>
                </a:lnTo>
                <a:lnTo>
                  <a:pt x="130968" y="173831"/>
                </a:lnTo>
                <a:lnTo>
                  <a:pt x="130968" y="173831"/>
                </a:lnTo>
                <a:lnTo>
                  <a:pt x="100012" y="173831"/>
                </a:lnTo>
                <a:lnTo>
                  <a:pt x="83343" y="157162"/>
                </a:lnTo>
                <a:lnTo>
                  <a:pt x="47624" y="111918"/>
                </a:lnTo>
                <a:lnTo>
                  <a:pt x="0" y="23812"/>
                </a:lnTo>
                <a:lnTo>
                  <a:pt x="42861" y="119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14" name="Forme libre 113"/>
          <p:cNvSpPr/>
          <p:nvPr/>
        </p:nvSpPr>
        <p:spPr>
          <a:xfrm>
            <a:off x="1479922" y="2673400"/>
            <a:ext cx="376008" cy="581025"/>
          </a:xfrm>
          <a:custGeom>
            <a:avLst/>
            <a:gdLst>
              <a:gd name="connsiteX0" fmla="*/ 0 w 397669"/>
              <a:gd name="connsiteY0" fmla="*/ 759619 h 759619"/>
              <a:gd name="connsiteX1" fmla="*/ 397669 w 397669"/>
              <a:gd name="connsiteY1" fmla="*/ 364331 h 759619"/>
              <a:gd name="connsiteX2" fmla="*/ 278606 w 397669"/>
              <a:gd name="connsiteY2" fmla="*/ 97631 h 759619"/>
              <a:gd name="connsiteX3" fmla="*/ 223838 w 397669"/>
              <a:gd name="connsiteY3" fmla="*/ 16669 h 759619"/>
              <a:gd name="connsiteX4" fmla="*/ 200025 w 397669"/>
              <a:gd name="connsiteY4" fmla="*/ 0 h 759619"/>
              <a:gd name="connsiteX5" fmla="*/ 164306 w 397669"/>
              <a:gd name="connsiteY5" fmla="*/ 11906 h 759619"/>
              <a:gd name="connsiteX6" fmla="*/ 138113 w 397669"/>
              <a:gd name="connsiteY6" fmla="*/ 54769 h 759619"/>
              <a:gd name="connsiteX7" fmla="*/ 121444 w 397669"/>
              <a:gd name="connsiteY7" fmla="*/ 92869 h 759619"/>
              <a:gd name="connsiteX8" fmla="*/ 109538 w 397669"/>
              <a:gd name="connsiteY8" fmla="*/ 133350 h 759619"/>
              <a:gd name="connsiteX9" fmla="*/ 90488 w 397669"/>
              <a:gd name="connsiteY9" fmla="*/ 200025 h 759619"/>
              <a:gd name="connsiteX10" fmla="*/ 66675 w 397669"/>
              <a:gd name="connsiteY10" fmla="*/ 311944 h 759619"/>
              <a:gd name="connsiteX11" fmla="*/ 38100 w 397669"/>
              <a:gd name="connsiteY11" fmla="*/ 471488 h 759619"/>
              <a:gd name="connsiteX12" fmla="*/ 0 w 397669"/>
              <a:gd name="connsiteY12" fmla="*/ 759619 h 759619"/>
              <a:gd name="connsiteX0" fmla="*/ 0 w 376366"/>
              <a:gd name="connsiteY0" fmla="*/ 581025 h 581025"/>
              <a:gd name="connsiteX1" fmla="*/ 376366 w 376366"/>
              <a:gd name="connsiteY1" fmla="*/ 364331 h 581025"/>
              <a:gd name="connsiteX2" fmla="*/ 257303 w 376366"/>
              <a:gd name="connsiteY2" fmla="*/ 97631 h 581025"/>
              <a:gd name="connsiteX3" fmla="*/ 202535 w 376366"/>
              <a:gd name="connsiteY3" fmla="*/ 16669 h 581025"/>
              <a:gd name="connsiteX4" fmla="*/ 178722 w 376366"/>
              <a:gd name="connsiteY4" fmla="*/ 0 h 581025"/>
              <a:gd name="connsiteX5" fmla="*/ 143003 w 376366"/>
              <a:gd name="connsiteY5" fmla="*/ 11906 h 581025"/>
              <a:gd name="connsiteX6" fmla="*/ 116810 w 376366"/>
              <a:gd name="connsiteY6" fmla="*/ 54769 h 581025"/>
              <a:gd name="connsiteX7" fmla="*/ 100141 w 376366"/>
              <a:gd name="connsiteY7" fmla="*/ 92869 h 581025"/>
              <a:gd name="connsiteX8" fmla="*/ 88235 w 376366"/>
              <a:gd name="connsiteY8" fmla="*/ 133350 h 581025"/>
              <a:gd name="connsiteX9" fmla="*/ 69185 w 376366"/>
              <a:gd name="connsiteY9" fmla="*/ 200025 h 581025"/>
              <a:gd name="connsiteX10" fmla="*/ 45372 w 376366"/>
              <a:gd name="connsiteY10" fmla="*/ 311944 h 581025"/>
              <a:gd name="connsiteX11" fmla="*/ 16797 w 376366"/>
              <a:gd name="connsiteY11" fmla="*/ 471488 h 581025"/>
              <a:gd name="connsiteX12" fmla="*/ 0 w 376366"/>
              <a:gd name="connsiteY12" fmla="*/ 581025 h 581025"/>
              <a:gd name="connsiteX0" fmla="*/ 148899 w 359569"/>
              <a:gd name="connsiteY0" fmla="*/ 581025 h 581025"/>
              <a:gd name="connsiteX1" fmla="*/ 359569 w 359569"/>
              <a:gd name="connsiteY1" fmla="*/ 364331 h 581025"/>
              <a:gd name="connsiteX2" fmla="*/ 240506 w 359569"/>
              <a:gd name="connsiteY2" fmla="*/ 97631 h 581025"/>
              <a:gd name="connsiteX3" fmla="*/ 185738 w 359569"/>
              <a:gd name="connsiteY3" fmla="*/ 16669 h 581025"/>
              <a:gd name="connsiteX4" fmla="*/ 161925 w 359569"/>
              <a:gd name="connsiteY4" fmla="*/ 0 h 581025"/>
              <a:gd name="connsiteX5" fmla="*/ 126206 w 359569"/>
              <a:gd name="connsiteY5" fmla="*/ 11906 h 581025"/>
              <a:gd name="connsiteX6" fmla="*/ 100013 w 359569"/>
              <a:gd name="connsiteY6" fmla="*/ 54769 h 581025"/>
              <a:gd name="connsiteX7" fmla="*/ 83344 w 359569"/>
              <a:gd name="connsiteY7" fmla="*/ 92869 h 581025"/>
              <a:gd name="connsiteX8" fmla="*/ 71438 w 359569"/>
              <a:gd name="connsiteY8" fmla="*/ 133350 h 581025"/>
              <a:gd name="connsiteX9" fmla="*/ 52388 w 359569"/>
              <a:gd name="connsiteY9" fmla="*/ 200025 h 581025"/>
              <a:gd name="connsiteX10" fmla="*/ 28575 w 359569"/>
              <a:gd name="connsiteY10" fmla="*/ 311944 h 581025"/>
              <a:gd name="connsiteX11" fmla="*/ 0 w 359569"/>
              <a:gd name="connsiteY11" fmla="*/ 471488 h 581025"/>
              <a:gd name="connsiteX12" fmla="*/ 148899 w 359569"/>
              <a:gd name="connsiteY12" fmla="*/ 581025 h 581025"/>
              <a:gd name="connsiteX0" fmla="*/ 163101 w 373771"/>
              <a:gd name="connsiteY0" fmla="*/ 581025 h 581025"/>
              <a:gd name="connsiteX1" fmla="*/ 373771 w 373771"/>
              <a:gd name="connsiteY1" fmla="*/ 364331 h 581025"/>
              <a:gd name="connsiteX2" fmla="*/ 254708 w 373771"/>
              <a:gd name="connsiteY2" fmla="*/ 97631 h 581025"/>
              <a:gd name="connsiteX3" fmla="*/ 199940 w 373771"/>
              <a:gd name="connsiteY3" fmla="*/ 16669 h 581025"/>
              <a:gd name="connsiteX4" fmla="*/ 176127 w 373771"/>
              <a:gd name="connsiteY4" fmla="*/ 0 h 581025"/>
              <a:gd name="connsiteX5" fmla="*/ 140408 w 373771"/>
              <a:gd name="connsiteY5" fmla="*/ 11906 h 581025"/>
              <a:gd name="connsiteX6" fmla="*/ 114215 w 373771"/>
              <a:gd name="connsiteY6" fmla="*/ 54769 h 581025"/>
              <a:gd name="connsiteX7" fmla="*/ 97546 w 373771"/>
              <a:gd name="connsiteY7" fmla="*/ 92869 h 581025"/>
              <a:gd name="connsiteX8" fmla="*/ 85640 w 373771"/>
              <a:gd name="connsiteY8" fmla="*/ 133350 h 581025"/>
              <a:gd name="connsiteX9" fmla="*/ 66590 w 373771"/>
              <a:gd name="connsiteY9" fmla="*/ 200025 h 581025"/>
              <a:gd name="connsiteX10" fmla="*/ 42777 w 373771"/>
              <a:gd name="connsiteY10" fmla="*/ 311944 h 581025"/>
              <a:gd name="connsiteX11" fmla="*/ 0 w 373771"/>
              <a:gd name="connsiteY11" fmla="*/ 578645 h 581025"/>
              <a:gd name="connsiteX12" fmla="*/ 163101 w 373771"/>
              <a:gd name="connsiteY12" fmla="*/ 581025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771" h="581025">
                <a:moveTo>
                  <a:pt x="163101" y="581025"/>
                </a:moveTo>
                <a:lnTo>
                  <a:pt x="373771" y="364331"/>
                </a:lnTo>
                <a:lnTo>
                  <a:pt x="254708" y="97631"/>
                </a:lnTo>
                <a:lnTo>
                  <a:pt x="199940" y="16669"/>
                </a:lnTo>
                <a:lnTo>
                  <a:pt x="176127" y="0"/>
                </a:lnTo>
                <a:lnTo>
                  <a:pt x="140408" y="11906"/>
                </a:lnTo>
                <a:lnTo>
                  <a:pt x="114215" y="54769"/>
                </a:lnTo>
                <a:lnTo>
                  <a:pt x="97546" y="92869"/>
                </a:lnTo>
                <a:lnTo>
                  <a:pt x="85640" y="133350"/>
                </a:lnTo>
                <a:lnTo>
                  <a:pt x="66590" y="200025"/>
                </a:lnTo>
                <a:lnTo>
                  <a:pt x="42777" y="311944"/>
                </a:lnTo>
                <a:lnTo>
                  <a:pt x="0" y="578645"/>
                </a:lnTo>
                <a:lnTo>
                  <a:pt x="163101" y="58102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5" name="Connecteur droit 114"/>
          <p:cNvCxnSpPr/>
          <p:nvPr/>
        </p:nvCxnSpPr>
        <p:spPr>
          <a:xfrm flipV="1">
            <a:off x="490045" y="1135315"/>
            <a:ext cx="3295794" cy="32572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>
          <a:xfrm flipH="1" flipV="1">
            <a:off x="399358" y="3940807"/>
            <a:ext cx="869839" cy="2078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Ellipse 116"/>
          <p:cNvSpPr/>
          <p:nvPr/>
        </p:nvSpPr>
        <p:spPr>
          <a:xfrm>
            <a:off x="547255" y="3712046"/>
            <a:ext cx="609600" cy="624364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19799985" lon="1979998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8" name="Connecteur droit 117"/>
          <p:cNvCxnSpPr/>
          <p:nvPr/>
        </p:nvCxnSpPr>
        <p:spPr>
          <a:xfrm>
            <a:off x="846889" y="3592428"/>
            <a:ext cx="0" cy="8509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avec flèche 118"/>
          <p:cNvCxnSpPr/>
          <p:nvPr/>
        </p:nvCxnSpPr>
        <p:spPr>
          <a:xfrm flipH="1">
            <a:off x="846889" y="3743558"/>
            <a:ext cx="1191" cy="5613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0" name="Connecteur droit avec flèche 119"/>
          <p:cNvCxnSpPr/>
          <p:nvPr/>
        </p:nvCxnSpPr>
        <p:spPr>
          <a:xfrm>
            <a:off x="582259" y="3980782"/>
            <a:ext cx="529260" cy="1266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1" name="ZoneTexte 120"/>
          <p:cNvSpPr txBox="1"/>
          <p:nvPr/>
        </p:nvSpPr>
        <p:spPr>
          <a:xfrm>
            <a:off x="723297" y="3337401"/>
            <a:ext cx="247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1283554" y="4025513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ZoneTexte 122"/>
          <p:cNvSpPr txBox="1"/>
          <p:nvPr/>
        </p:nvSpPr>
        <p:spPr>
          <a:xfrm>
            <a:off x="263452" y="4336410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Flèche droite 123"/>
          <p:cNvSpPr/>
          <p:nvPr/>
        </p:nvSpPr>
        <p:spPr>
          <a:xfrm rot="18938174">
            <a:off x="3834908" y="788009"/>
            <a:ext cx="297874" cy="261803"/>
          </a:xfrm>
          <a:prstGeom prst="rightArrow">
            <a:avLst/>
          </a:prstGeom>
          <a:noFill/>
          <a:ln>
            <a:solidFill>
              <a:schemeClr val="tx1"/>
            </a:solidFill>
          </a:ln>
          <a:scene3d>
            <a:camera prst="orthographicFront">
              <a:rot lat="2683144" lon="1578147" rev="124118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5" name="ZoneTexte 124"/>
          <p:cNvSpPr txBox="1"/>
          <p:nvPr/>
        </p:nvSpPr>
        <p:spPr>
          <a:xfrm>
            <a:off x="3891715" y="377057"/>
            <a:ext cx="8700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Propagation of the </a:t>
            </a:r>
            <a:r>
              <a:rPr lang="fr-CH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Forme libre 125"/>
          <p:cNvSpPr/>
          <p:nvPr/>
        </p:nvSpPr>
        <p:spPr>
          <a:xfrm rot="21239788">
            <a:off x="984936" y="2526914"/>
            <a:ext cx="1448954" cy="1026078"/>
          </a:xfrm>
          <a:custGeom>
            <a:avLst/>
            <a:gdLst>
              <a:gd name="connsiteX0" fmla="*/ 493081 w 2664781"/>
              <a:gd name="connsiteY0" fmla="*/ 2281373 h 2281373"/>
              <a:gd name="connsiteX1" fmla="*/ 116844 w 2664781"/>
              <a:gd name="connsiteY1" fmla="*/ 1566998 h 2281373"/>
              <a:gd name="connsiteX2" fmla="*/ 2302831 w 2664781"/>
              <a:gd name="connsiteY2" fmla="*/ 1566998 h 2281373"/>
              <a:gd name="connsiteX3" fmla="*/ 1555119 w 2664781"/>
              <a:gd name="connsiteY3" fmla="*/ 119198 h 2281373"/>
              <a:gd name="connsiteX4" fmla="*/ 2664781 w 2664781"/>
              <a:gd name="connsiteY4" fmla="*/ 185873 h 2281373"/>
              <a:gd name="connsiteX0" fmla="*/ 493081 w 2593344"/>
              <a:gd name="connsiteY0" fmla="*/ 2290995 h 2290995"/>
              <a:gd name="connsiteX1" fmla="*/ 116844 w 2593344"/>
              <a:gd name="connsiteY1" fmla="*/ 1576620 h 2290995"/>
              <a:gd name="connsiteX2" fmla="*/ 2302831 w 2593344"/>
              <a:gd name="connsiteY2" fmla="*/ 1576620 h 2290995"/>
              <a:gd name="connsiteX3" fmla="*/ 1555119 w 2593344"/>
              <a:gd name="connsiteY3" fmla="*/ 128820 h 2290995"/>
              <a:gd name="connsiteX4" fmla="*/ 2593344 w 2593344"/>
              <a:gd name="connsiteY4" fmla="*/ 171683 h 2290995"/>
              <a:gd name="connsiteX0" fmla="*/ 493081 w 2597631"/>
              <a:gd name="connsiteY0" fmla="*/ 2252886 h 2252886"/>
              <a:gd name="connsiteX1" fmla="*/ 116844 w 2597631"/>
              <a:gd name="connsiteY1" fmla="*/ 1538511 h 2252886"/>
              <a:gd name="connsiteX2" fmla="*/ 2302831 w 2597631"/>
              <a:gd name="connsiteY2" fmla="*/ 1538511 h 2252886"/>
              <a:gd name="connsiteX3" fmla="*/ 1555119 w 2597631"/>
              <a:gd name="connsiteY3" fmla="*/ 90711 h 2252886"/>
              <a:gd name="connsiteX4" fmla="*/ 2593344 w 2597631"/>
              <a:gd name="connsiteY4" fmla="*/ 133574 h 2252886"/>
              <a:gd name="connsiteX0" fmla="*/ 446546 w 2551096"/>
              <a:gd name="connsiteY0" fmla="*/ 2252886 h 2263108"/>
              <a:gd name="connsiteX1" fmla="*/ 70309 w 2551096"/>
              <a:gd name="connsiteY1" fmla="*/ 1538511 h 2263108"/>
              <a:gd name="connsiteX2" fmla="*/ 2256296 w 2551096"/>
              <a:gd name="connsiteY2" fmla="*/ 1538511 h 2263108"/>
              <a:gd name="connsiteX3" fmla="*/ 1508584 w 2551096"/>
              <a:gd name="connsiteY3" fmla="*/ 90711 h 2263108"/>
              <a:gd name="connsiteX4" fmla="*/ 2546809 w 2551096"/>
              <a:gd name="connsiteY4" fmla="*/ 133574 h 2263108"/>
              <a:gd name="connsiteX0" fmla="*/ 454825 w 2559375"/>
              <a:gd name="connsiteY0" fmla="*/ 2252886 h 2252886"/>
              <a:gd name="connsiteX1" fmla="*/ 78588 w 2559375"/>
              <a:gd name="connsiteY1" fmla="*/ 1538511 h 2252886"/>
              <a:gd name="connsiteX2" fmla="*/ 2264575 w 2559375"/>
              <a:gd name="connsiteY2" fmla="*/ 1538511 h 2252886"/>
              <a:gd name="connsiteX3" fmla="*/ 1516863 w 2559375"/>
              <a:gd name="connsiteY3" fmla="*/ 90711 h 2252886"/>
              <a:gd name="connsiteX4" fmla="*/ 2555088 w 2559375"/>
              <a:gd name="connsiteY4" fmla="*/ 133574 h 225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9375" h="2252886">
                <a:moveTo>
                  <a:pt x="454825" y="2252886"/>
                </a:moveTo>
                <a:cubicBezTo>
                  <a:pt x="439743" y="2236216"/>
                  <a:pt x="-223037" y="1657573"/>
                  <a:pt x="78588" y="1538511"/>
                </a:cubicBezTo>
                <a:cubicBezTo>
                  <a:pt x="380213" y="1419449"/>
                  <a:pt x="2024863" y="1779811"/>
                  <a:pt x="2264575" y="1538511"/>
                </a:cubicBezTo>
                <a:cubicBezTo>
                  <a:pt x="2504288" y="1297211"/>
                  <a:pt x="1468444" y="324867"/>
                  <a:pt x="1516863" y="90711"/>
                </a:cubicBezTo>
                <a:cubicBezTo>
                  <a:pt x="1565282" y="-143445"/>
                  <a:pt x="2635256" y="151829"/>
                  <a:pt x="2555088" y="133574"/>
                </a:cubicBezTo>
              </a:path>
            </a:pathLst>
          </a:custGeom>
          <a:noFill/>
          <a:ln>
            <a:solidFill>
              <a:srgbClr val="FF0000"/>
            </a:solidFill>
          </a:ln>
          <a:scene3d>
            <a:camera prst="orthographicFront">
              <a:rot lat="0" lon="0" rev="2157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7" name="Forme libre 126"/>
          <p:cNvSpPr/>
          <p:nvPr/>
        </p:nvSpPr>
        <p:spPr>
          <a:xfrm rot="10439788">
            <a:off x="2343220" y="1487724"/>
            <a:ext cx="1448954" cy="1026078"/>
          </a:xfrm>
          <a:custGeom>
            <a:avLst/>
            <a:gdLst>
              <a:gd name="connsiteX0" fmla="*/ 493081 w 2664781"/>
              <a:gd name="connsiteY0" fmla="*/ 2281373 h 2281373"/>
              <a:gd name="connsiteX1" fmla="*/ 116844 w 2664781"/>
              <a:gd name="connsiteY1" fmla="*/ 1566998 h 2281373"/>
              <a:gd name="connsiteX2" fmla="*/ 2302831 w 2664781"/>
              <a:gd name="connsiteY2" fmla="*/ 1566998 h 2281373"/>
              <a:gd name="connsiteX3" fmla="*/ 1555119 w 2664781"/>
              <a:gd name="connsiteY3" fmla="*/ 119198 h 2281373"/>
              <a:gd name="connsiteX4" fmla="*/ 2664781 w 2664781"/>
              <a:gd name="connsiteY4" fmla="*/ 185873 h 2281373"/>
              <a:gd name="connsiteX0" fmla="*/ 493081 w 2593344"/>
              <a:gd name="connsiteY0" fmla="*/ 2290995 h 2290995"/>
              <a:gd name="connsiteX1" fmla="*/ 116844 w 2593344"/>
              <a:gd name="connsiteY1" fmla="*/ 1576620 h 2290995"/>
              <a:gd name="connsiteX2" fmla="*/ 2302831 w 2593344"/>
              <a:gd name="connsiteY2" fmla="*/ 1576620 h 2290995"/>
              <a:gd name="connsiteX3" fmla="*/ 1555119 w 2593344"/>
              <a:gd name="connsiteY3" fmla="*/ 128820 h 2290995"/>
              <a:gd name="connsiteX4" fmla="*/ 2593344 w 2593344"/>
              <a:gd name="connsiteY4" fmla="*/ 171683 h 2290995"/>
              <a:gd name="connsiteX0" fmla="*/ 493081 w 2597631"/>
              <a:gd name="connsiteY0" fmla="*/ 2252886 h 2252886"/>
              <a:gd name="connsiteX1" fmla="*/ 116844 w 2597631"/>
              <a:gd name="connsiteY1" fmla="*/ 1538511 h 2252886"/>
              <a:gd name="connsiteX2" fmla="*/ 2302831 w 2597631"/>
              <a:gd name="connsiteY2" fmla="*/ 1538511 h 2252886"/>
              <a:gd name="connsiteX3" fmla="*/ 1555119 w 2597631"/>
              <a:gd name="connsiteY3" fmla="*/ 90711 h 2252886"/>
              <a:gd name="connsiteX4" fmla="*/ 2593344 w 2597631"/>
              <a:gd name="connsiteY4" fmla="*/ 133574 h 2252886"/>
              <a:gd name="connsiteX0" fmla="*/ 446546 w 2551096"/>
              <a:gd name="connsiteY0" fmla="*/ 2252886 h 2263108"/>
              <a:gd name="connsiteX1" fmla="*/ 70309 w 2551096"/>
              <a:gd name="connsiteY1" fmla="*/ 1538511 h 2263108"/>
              <a:gd name="connsiteX2" fmla="*/ 2256296 w 2551096"/>
              <a:gd name="connsiteY2" fmla="*/ 1538511 h 2263108"/>
              <a:gd name="connsiteX3" fmla="*/ 1508584 w 2551096"/>
              <a:gd name="connsiteY3" fmla="*/ 90711 h 2263108"/>
              <a:gd name="connsiteX4" fmla="*/ 2546809 w 2551096"/>
              <a:gd name="connsiteY4" fmla="*/ 133574 h 2263108"/>
              <a:gd name="connsiteX0" fmla="*/ 454825 w 2559375"/>
              <a:gd name="connsiteY0" fmla="*/ 2252886 h 2252886"/>
              <a:gd name="connsiteX1" fmla="*/ 78588 w 2559375"/>
              <a:gd name="connsiteY1" fmla="*/ 1538511 h 2252886"/>
              <a:gd name="connsiteX2" fmla="*/ 2264575 w 2559375"/>
              <a:gd name="connsiteY2" fmla="*/ 1538511 h 2252886"/>
              <a:gd name="connsiteX3" fmla="*/ 1516863 w 2559375"/>
              <a:gd name="connsiteY3" fmla="*/ 90711 h 2252886"/>
              <a:gd name="connsiteX4" fmla="*/ 2555088 w 2559375"/>
              <a:gd name="connsiteY4" fmla="*/ 133574 h 225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9375" h="2252886">
                <a:moveTo>
                  <a:pt x="454825" y="2252886"/>
                </a:moveTo>
                <a:cubicBezTo>
                  <a:pt x="439743" y="2236216"/>
                  <a:pt x="-223037" y="1657573"/>
                  <a:pt x="78588" y="1538511"/>
                </a:cubicBezTo>
                <a:cubicBezTo>
                  <a:pt x="380213" y="1419449"/>
                  <a:pt x="2024863" y="1779811"/>
                  <a:pt x="2264575" y="1538511"/>
                </a:cubicBezTo>
                <a:cubicBezTo>
                  <a:pt x="2504288" y="1297211"/>
                  <a:pt x="1468444" y="324867"/>
                  <a:pt x="1516863" y="90711"/>
                </a:cubicBezTo>
                <a:cubicBezTo>
                  <a:pt x="1565282" y="-143445"/>
                  <a:pt x="2635256" y="151829"/>
                  <a:pt x="2555088" y="133574"/>
                </a:cubicBezTo>
              </a:path>
            </a:pathLst>
          </a:custGeom>
          <a:noFill/>
          <a:ln>
            <a:solidFill>
              <a:srgbClr val="FF0000"/>
            </a:solidFill>
          </a:ln>
          <a:scene3d>
            <a:camera prst="orthographicFront">
              <a:rot lat="0" lon="0" rev="2157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8" name="Forme libre 127"/>
          <p:cNvSpPr/>
          <p:nvPr/>
        </p:nvSpPr>
        <p:spPr>
          <a:xfrm>
            <a:off x="1449531" y="1192265"/>
            <a:ext cx="2287588" cy="2255837"/>
          </a:xfrm>
          <a:custGeom>
            <a:avLst/>
            <a:gdLst>
              <a:gd name="connsiteX0" fmla="*/ 0 w 1882775"/>
              <a:gd name="connsiteY0" fmla="*/ 2194687 h 2194687"/>
              <a:gd name="connsiteX1" fmla="*/ 120650 w 1882775"/>
              <a:gd name="connsiteY1" fmla="*/ 1489837 h 2194687"/>
              <a:gd name="connsiteX2" fmla="*/ 396875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20650 w 1882775"/>
              <a:gd name="connsiteY1" fmla="*/ 1489837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728663 w 1882775"/>
              <a:gd name="connsiteY2" fmla="*/ 2052606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309593"/>
              <a:gd name="connsiteX1" fmla="*/ 196850 w 1882775"/>
              <a:gd name="connsiteY1" fmla="*/ 1418399 h 2309593"/>
              <a:gd name="connsiteX2" fmla="*/ 478632 w 1882775"/>
              <a:gd name="connsiteY2" fmla="*/ 2305019 h 2309593"/>
              <a:gd name="connsiteX3" fmla="*/ 654050 w 1882775"/>
              <a:gd name="connsiteY3" fmla="*/ 950087 h 2309593"/>
              <a:gd name="connsiteX4" fmla="*/ 920750 w 1882775"/>
              <a:gd name="connsiteY4" fmla="*/ 1553337 h 2309593"/>
              <a:gd name="connsiteX5" fmla="*/ 1651000 w 1882775"/>
              <a:gd name="connsiteY5" fmla="*/ 13462 h 2309593"/>
              <a:gd name="connsiteX6" fmla="*/ 1689100 w 1882775"/>
              <a:gd name="connsiteY6" fmla="*/ 778637 h 2309593"/>
              <a:gd name="connsiteX7" fmla="*/ 1882775 w 1882775"/>
              <a:gd name="connsiteY7" fmla="*/ 334137 h 2309593"/>
              <a:gd name="connsiteX8" fmla="*/ 1882775 w 1882775"/>
              <a:gd name="connsiteY8" fmla="*/ 334137 h 2309593"/>
              <a:gd name="connsiteX0" fmla="*/ 0 w 1882775"/>
              <a:gd name="connsiteY0" fmla="*/ 2194687 h 2359416"/>
              <a:gd name="connsiteX1" fmla="*/ 196850 w 1882775"/>
              <a:gd name="connsiteY1" fmla="*/ 1418399 h 2359416"/>
              <a:gd name="connsiteX2" fmla="*/ 426245 w 1882775"/>
              <a:gd name="connsiteY2" fmla="*/ 2355025 h 2359416"/>
              <a:gd name="connsiteX3" fmla="*/ 654050 w 1882775"/>
              <a:gd name="connsiteY3" fmla="*/ 950087 h 2359416"/>
              <a:gd name="connsiteX4" fmla="*/ 920750 w 1882775"/>
              <a:gd name="connsiteY4" fmla="*/ 1553337 h 2359416"/>
              <a:gd name="connsiteX5" fmla="*/ 1651000 w 1882775"/>
              <a:gd name="connsiteY5" fmla="*/ 13462 h 2359416"/>
              <a:gd name="connsiteX6" fmla="*/ 1689100 w 1882775"/>
              <a:gd name="connsiteY6" fmla="*/ 778637 h 2359416"/>
              <a:gd name="connsiteX7" fmla="*/ 1882775 w 1882775"/>
              <a:gd name="connsiteY7" fmla="*/ 334137 h 2359416"/>
              <a:gd name="connsiteX8" fmla="*/ 1882775 w 1882775"/>
              <a:gd name="connsiteY8" fmla="*/ 334137 h 2359416"/>
              <a:gd name="connsiteX0" fmla="*/ 0 w 1882775"/>
              <a:gd name="connsiteY0" fmla="*/ 2194687 h 2359060"/>
              <a:gd name="connsiteX1" fmla="*/ 196850 w 1882775"/>
              <a:gd name="connsiteY1" fmla="*/ 1418399 h 2359060"/>
              <a:gd name="connsiteX2" fmla="*/ 426245 w 1882775"/>
              <a:gd name="connsiteY2" fmla="*/ 2355025 h 2359060"/>
              <a:gd name="connsiteX3" fmla="*/ 654050 w 1882775"/>
              <a:gd name="connsiteY3" fmla="*/ 950087 h 2359060"/>
              <a:gd name="connsiteX4" fmla="*/ 920750 w 1882775"/>
              <a:gd name="connsiteY4" fmla="*/ 1553337 h 2359060"/>
              <a:gd name="connsiteX5" fmla="*/ 1651000 w 1882775"/>
              <a:gd name="connsiteY5" fmla="*/ 13462 h 2359060"/>
              <a:gd name="connsiteX6" fmla="*/ 1689100 w 1882775"/>
              <a:gd name="connsiteY6" fmla="*/ 778637 h 2359060"/>
              <a:gd name="connsiteX7" fmla="*/ 1882775 w 1882775"/>
              <a:gd name="connsiteY7" fmla="*/ 334137 h 2359060"/>
              <a:gd name="connsiteX8" fmla="*/ 1882775 w 1882775"/>
              <a:gd name="connsiteY8" fmla="*/ 334137 h 2359060"/>
              <a:gd name="connsiteX0" fmla="*/ 0 w 1882775"/>
              <a:gd name="connsiteY0" fmla="*/ 2194687 h 2359137"/>
              <a:gd name="connsiteX1" fmla="*/ 196850 w 1882775"/>
              <a:gd name="connsiteY1" fmla="*/ 1418399 h 2359137"/>
              <a:gd name="connsiteX2" fmla="*/ 426245 w 1882775"/>
              <a:gd name="connsiteY2" fmla="*/ 2355025 h 2359137"/>
              <a:gd name="connsiteX3" fmla="*/ 654050 w 1882775"/>
              <a:gd name="connsiteY3" fmla="*/ 950087 h 2359137"/>
              <a:gd name="connsiteX4" fmla="*/ 920750 w 1882775"/>
              <a:gd name="connsiteY4" fmla="*/ 1553337 h 2359137"/>
              <a:gd name="connsiteX5" fmla="*/ 1651000 w 1882775"/>
              <a:gd name="connsiteY5" fmla="*/ 13462 h 2359137"/>
              <a:gd name="connsiteX6" fmla="*/ 1689100 w 1882775"/>
              <a:gd name="connsiteY6" fmla="*/ 778637 h 2359137"/>
              <a:gd name="connsiteX7" fmla="*/ 1882775 w 1882775"/>
              <a:gd name="connsiteY7" fmla="*/ 334137 h 2359137"/>
              <a:gd name="connsiteX8" fmla="*/ 1882775 w 1882775"/>
              <a:gd name="connsiteY8" fmla="*/ 334137 h 2359137"/>
              <a:gd name="connsiteX0" fmla="*/ 0 w 1882775"/>
              <a:gd name="connsiteY0" fmla="*/ 2194687 h 2359137"/>
              <a:gd name="connsiteX1" fmla="*/ 196850 w 1882775"/>
              <a:gd name="connsiteY1" fmla="*/ 1418399 h 2359137"/>
              <a:gd name="connsiteX2" fmla="*/ 426245 w 1882775"/>
              <a:gd name="connsiteY2" fmla="*/ 2355025 h 2359137"/>
              <a:gd name="connsiteX3" fmla="*/ 654050 w 1882775"/>
              <a:gd name="connsiteY3" fmla="*/ 950087 h 2359137"/>
              <a:gd name="connsiteX4" fmla="*/ 920750 w 1882775"/>
              <a:gd name="connsiteY4" fmla="*/ 1553337 h 2359137"/>
              <a:gd name="connsiteX5" fmla="*/ 1651000 w 1882775"/>
              <a:gd name="connsiteY5" fmla="*/ 13462 h 2359137"/>
              <a:gd name="connsiteX6" fmla="*/ 1689100 w 1882775"/>
              <a:gd name="connsiteY6" fmla="*/ 778637 h 2359137"/>
              <a:gd name="connsiteX7" fmla="*/ 1882775 w 1882775"/>
              <a:gd name="connsiteY7" fmla="*/ 334137 h 2359137"/>
              <a:gd name="connsiteX8" fmla="*/ 1882775 w 1882775"/>
              <a:gd name="connsiteY8" fmla="*/ 334137 h 2359137"/>
              <a:gd name="connsiteX0" fmla="*/ 0 w 1882775"/>
              <a:gd name="connsiteY0" fmla="*/ 2194687 h 2358311"/>
              <a:gd name="connsiteX1" fmla="*/ 196850 w 1882775"/>
              <a:gd name="connsiteY1" fmla="*/ 1418399 h 2358311"/>
              <a:gd name="connsiteX2" fmla="*/ 426245 w 1882775"/>
              <a:gd name="connsiteY2" fmla="*/ 2355025 h 2358311"/>
              <a:gd name="connsiteX3" fmla="*/ 615950 w 1882775"/>
              <a:gd name="connsiteY3" fmla="*/ 1002475 h 2358311"/>
              <a:gd name="connsiteX4" fmla="*/ 920750 w 1882775"/>
              <a:gd name="connsiteY4" fmla="*/ 1553337 h 2358311"/>
              <a:gd name="connsiteX5" fmla="*/ 1651000 w 1882775"/>
              <a:gd name="connsiteY5" fmla="*/ 13462 h 2358311"/>
              <a:gd name="connsiteX6" fmla="*/ 1689100 w 1882775"/>
              <a:gd name="connsiteY6" fmla="*/ 778637 h 2358311"/>
              <a:gd name="connsiteX7" fmla="*/ 1882775 w 1882775"/>
              <a:gd name="connsiteY7" fmla="*/ 334137 h 2358311"/>
              <a:gd name="connsiteX8" fmla="*/ 1882775 w 1882775"/>
              <a:gd name="connsiteY8" fmla="*/ 334137 h 2358311"/>
              <a:gd name="connsiteX0" fmla="*/ 0 w 1882775"/>
              <a:gd name="connsiteY0" fmla="*/ 2194687 h 2358311"/>
              <a:gd name="connsiteX1" fmla="*/ 196850 w 1882775"/>
              <a:gd name="connsiteY1" fmla="*/ 1418399 h 2358311"/>
              <a:gd name="connsiteX2" fmla="*/ 426245 w 1882775"/>
              <a:gd name="connsiteY2" fmla="*/ 2355025 h 2358311"/>
              <a:gd name="connsiteX3" fmla="*/ 615950 w 1882775"/>
              <a:gd name="connsiteY3" fmla="*/ 1002475 h 2358311"/>
              <a:gd name="connsiteX4" fmla="*/ 920750 w 1882775"/>
              <a:gd name="connsiteY4" fmla="*/ 1553337 h 2358311"/>
              <a:gd name="connsiteX5" fmla="*/ 1651000 w 1882775"/>
              <a:gd name="connsiteY5" fmla="*/ 13462 h 2358311"/>
              <a:gd name="connsiteX6" fmla="*/ 1689100 w 1882775"/>
              <a:gd name="connsiteY6" fmla="*/ 778637 h 2358311"/>
              <a:gd name="connsiteX7" fmla="*/ 1882775 w 1882775"/>
              <a:gd name="connsiteY7" fmla="*/ 334137 h 2358311"/>
              <a:gd name="connsiteX8" fmla="*/ 1882775 w 1882775"/>
              <a:gd name="connsiteY8" fmla="*/ 334137 h 2358311"/>
              <a:gd name="connsiteX0" fmla="*/ 0 w 1882775"/>
              <a:gd name="connsiteY0" fmla="*/ 2199085 h 2362709"/>
              <a:gd name="connsiteX1" fmla="*/ 196850 w 1882775"/>
              <a:gd name="connsiteY1" fmla="*/ 1422797 h 2362709"/>
              <a:gd name="connsiteX2" fmla="*/ 426245 w 1882775"/>
              <a:gd name="connsiteY2" fmla="*/ 2359423 h 2362709"/>
              <a:gd name="connsiteX3" fmla="*/ 615950 w 1882775"/>
              <a:gd name="connsiteY3" fmla="*/ 1006873 h 2362709"/>
              <a:gd name="connsiteX4" fmla="*/ 1106488 w 1882775"/>
              <a:gd name="connsiteY4" fmla="*/ 1693466 h 2362709"/>
              <a:gd name="connsiteX5" fmla="*/ 1651000 w 1882775"/>
              <a:gd name="connsiteY5" fmla="*/ 17860 h 2362709"/>
              <a:gd name="connsiteX6" fmla="*/ 1689100 w 1882775"/>
              <a:gd name="connsiteY6" fmla="*/ 783035 h 2362709"/>
              <a:gd name="connsiteX7" fmla="*/ 1882775 w 1882775"/>
              <a:gd name="connsiteY7" fmla="*/ 338535 h 2362709"/>
              <a:gd name="connsiteX8" fmla="*/ 1882775 w 1882775"/>
              <a:gd name="connsiteY8" fmla="*/ 338535 h 2362709"/>
              <a:gd name="connsiteX0" fmla="*/ 0 w 1882775"/>
              <a:gd name="connsiteY0" fmla="*/ 2199085 h 2362709"/>
              <a:gd name="connsiteX1" fmla="*/ 196850 w 1882775"/>
              <a:gd name="connsiteY1" fmla="*/ 1422797 h 2362709"/>
              <a:gd name="connsiteX2" fmla="*/ 426245 w 1882775"/>
              <a:gd name="connsiteY2" fmla="*/ 2359423 h 2362709"/>
              <a:gd name="connsiteX3" fmla="*/ 615950 w 1882775"/>
              <a:gd name="connsiteY3" fmla="*/ 1006873 h 2362709"/>
              <a:gd name="connsiteX4" fmla="*/ 1106488 w 1882775"/>
              <a:gd name="connsiteY4" fmla="*/ 1693466 h 2362709"/>
              <a:gd name="connsiteX5" fmla="*/ 1651000 w 1882775"/>
              <a:gd name="connsiteY5" fmla="*/ 17860 h 2362709"/>
              <a:gd name="connsiteX6" fmla="*/ 1689100 w 1882775"/>
              <a:gd name="connsiteY6" fmla="*/ 783035 h 2362709"/>
              <a:gd name="connsiteX7" fmla="*/ 1882775 w 1882775"/>
              <a:gd name="connsiteY7" fmla="*/ 338535 h 2362709"/>
              <a:gd name="connsiteX8" fmla="*/ 1882775 w 1882775"/>
              <a:gd name="connsiteY8" fmla="*/ 338535 h 2362709"/>
              <a:gd name="connsiteX0" fmla="*/ 0 w 1882775"/>
              <a:gd name="connsiteY0" fmla="*/ 2198602 h 2362226"/>
              <a:gd name="connsiteX1" fmla="*/ 196850 w 1882775"/>
              <a:gd name="connsiteY1" fmla="*/ 1422314 h 2362226"/>
              <a:gd name="connsiteX2" fmla="*/ 426245 w 1882775"/>
              <a:gd name="connsiteY2" fmla="*/ 2358940 h 2362226"/>
              <a:gd name="connsiteX3" fmla="*/ 615950 w 1882775"/>
              <a:gd name="connsiteY3" fmla="*/ 1006390 h 2362226"/>
              <a:gd name="connsiteX4" fmla="*/ 1108869 w 1882775"/>
              <a:gd name="connsiteY4" fmla="*/ 1678695 h 2362226"/>
              <a:gd name="connsiteX5" fmla="*/ 1651000 w 1882775"/>
              <a:gd name="connsiteY5" fmla="*/ 17377 h 2362226"/>
              <a:gd name="connsiteX6" fmla="*/ 1689100 w 1882775"/>
              <a:gd name="connsiteY6" fmla="*/ 782552 h 2362226"/>
              <a:gd name="connsiteX7" fmla="*/ 1882775 w 1882775"/>
              <a:gd name="connsiteY7" fmla="*/ 338052 h 2362226"/>
              <a:gd name="connsiteX8" fmla="*/ 1882775 w 1882775"/>
              <a:gd name="connsiteY8" fmla="*/ 338052 h 2362226"/>
              <a:gd name="connsiteX0" fmla="*/ 0 w 1882775"/>
              <a:gd name="connsiteY0" fmla="*/ 2198602 h 2362226"/>
              <a:gd name="connsiteX1" fmla="*/ 196850 w 1882775"/>
              <a:gd name="connsiteY1" fmla="*/ 1422314 h 2362226"/>
              <a:gd name="connsiteX2" fmla="*/ 426245 w 1882775"/>
              <a:gd name="connsiteY2" fmla="*/ 2358940 h 2362226"/>
              <a:gd name="connsiteX3" fmla="*/ 615950 w 1882775"/>
              <a:gd name="connsiteY3" fmla="*/ 1006390 h 2362226"/>
              <a:gd name="connsiteX4" fmla="*/ 1108869 w 1882775"/>
              <a:gd name="connsiteY4" fmla="*/ 1678695 h 2362226"/>
              <a:gd name="connsiteX5" fmla="*/ 1651000 w 1882775"/>
              <a:gd name="connsiteY5" fmla="*/ 17377 h 2362226"/>
              <a:gd name="connsiteX6" fmla="*/ 1689100 w 1882775"/>
              <a:gd name="connsiteY6" fmla="*/ 782552 h 2362226"/>
              <a:gd name="connsiteX7" fmla="*/ 1882775 w 1882775"/>
              <a:gd name="connsiteY7" fmla="*/ 338052 h 2362226"/>
              <a:gd name="connsiteX8" fmla="*/ 1882775 w 1882775"/>
              <a:gd name="connsiteY8" fmla="*/ 338052 h 2362226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1108869 w 1882775"/>
              <a:gd name="connsiteY4" fmla="*/ 1340643 h 2024174"/>
              <a:gd name="connsiteX5" fmla="*/ 1262856 w 1882775"/>
              <a:gd name="connsiteY5" fmla="*/ 31750 h 2024174"/>
              <a:gd name="connsiteX6" fmla="*/ 1689100 w 1882775"/>
              <a:gd name="connsiteY6" fmla="*/ 4445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1108869 w 1882775"/>
              <a:gd name="connsiteY4" fmla="*/ 1340643 h 2024174"/>
              <a:gd name="connsiteX5" fmla="*/ 1262856 w 1882775"/>
              <a:gd name="connsiteY5" fmla="*/ 31750 h 2024174"/>
              <a:gd name="connsiteX6" fmla="*/ 1689100 w 1882775"/>
              <a:gd name="connsiteY6" fmla="*/ 4445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929932"/>
              <a:gd name="connsiteY0" fmla="*/ 1860550 h 2024174"/>
              <a:gd name="connsiteX1" fmla="*/ 196850 w 1929932"/>
              <a:gd name="connsiteY1" fmla="*/ 1084262 h 2024174"/>
              <a:gd name="connsiteX2" fmla="*/ 426245 w 1929932"/>
              <a:gd name="connsiteY2" fmla="*/ 2020888 h 2024174"/>
              <a:gd name="connsiteX3" fmla="*/ 615950 w 1929932"/>
              <a:gd name="connsiteY3" fmla="*/ 668338 h 2024174"/>
              <a:gd name="connsiteX4" fmla="*/ 1108869 w 1929932"/>
              <a:gd name="connsiteY4" fmla="*/ 1340643 h 2024174"/>
              <a:gd name="connsiteX5" fmla="*/ 1262856 w 1929932"/>
              <a:gd name="connsiteY5" fmla="*/ 31750 h 2024174"/>
              <a:gd name="connsiteX6" fmla="*/ 1884363 w 1929932"/>
              <a:gd name="connsiteY6" fmla="*/ 577850 h 2024174"/>
              <a:gd name="connsiteX7" fmla="*/ 1882775 w 1929932"/>
              <a:gd name="connsiteY7" fmla="*/ 0 h 2024174"/>
              <a:gd name="connsiteX8" fmla="*/ 1882775 w 1929932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1108869 w 1910885"/>
              <a:gd name="connsiteY4" fmla="*/ 1340643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1108869 w 1910885"/>
              <a:gd name="connsiteY4" fmla="*/ 1340643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808831 w 1910885"/>
              <a:gd name="connsiteY4" fmla="*/ 1638299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262856 w 1882775"/>
              <a:gd name="connsiteY5" fmla="*/ 31750 h 2024174"/>
              <a:gd name="connsiteX6" fmla="*/ 1481931 w 1882775"/>
              <a:gd name="connsiteY6" fmla="*/ 9779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81931 w 1882775"/>
              <a:gd name="connsiteY6" fmla="*/ 9779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73931 w 1882775"/>
              <a:gd name="connsiteY4" fmla="*/ 149224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6506 w 1882775"/>
              <a:gd name="connsiteY5" fmla="*/ 484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673225 w 1882775"/>
              <a:gd name="connsiteY6" fmla="*/ 77073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673225 w 1882775"/>
              <a:gd name="connsiteY6" fmla="*/ 77073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615950 w 1882775"/>
              <a:gd name="connsiteY3" fmla="*/ 668338 h 1860550"/>
              <a:gd name="connsiteX4" fmla="*/ 948531 w 1882775"/>
              <a:gd name="connsiteY4" fmla="*/ 1498599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835025 w 1882775"/>
              <a:gd name="connsiteY3" fmla="*/ 452438 h 1860550"/>
              <a:gd name="connsiteX4" fmla="*/ 948531 w 1882775"/>
              <a:gd name="connsiteY4" fmla="*/ 1498599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835025 w 1882775"/>
              <a:gd name="connsiteY3" fmla="*/ 452438 h 1860550"/>
              <a:gd name="connsiteX4" fmla="*/ 1310481 w 1882775"/>
              <a:gd name="connsiteY4" fmla="*/ 1146174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2138638 h 2138638"/>
              <a:gd name="connsiteX1" fmla="*/ 196850 w 1882775"/>
              <a:gd name="connsiteY1" fmla="*/ 1362350 h 2138638"/>
              <a:gd name="connsiteX2" fmla="*/ 642145 w 1882775"/>
              <a:gd name="connsiteY2" fmla="*/ 2079901 h 2138638"/>
              <a:gd name="connsiteX3" fmla="*/ 835025 w 1882775"/>
              <a:gd name="connsiteY3" fmla="*/ 730526 h 2138638"/>
              <a:gd name="connsiteX4" fmla="*/ 1310481 w 1882775"/>
              <a:gd name="connsiteY4" fmla="*/ 1424262 h 2138638"/>
              <a:gd name="connsiteX5" fmla="*/ 1577181 w 1882775"/>
              <a:gd name="connsiteY5" fmla="*/ 2657 h 2138638"/>
              <a:gd name="connsiteX6" fmla="*/ 1673225 w 1882775"/>
              <a:gd name="connsiteY6" fmla="*/ 1048819 h 2138638"/>
              <a:gd name="connsiteX7" fmla="*/ 1882775 w 1882775"/>
              <a:gd name="connsiteY7" fmla="*/ 278088 h 2138638"/>
              <a:gd name="connsiteX8" fmla="*/ 1882775 w 1882775"/>
              <a:gd name="connsiteY8" fmla="*/ 278088 h 2138638"/>
              <a:gd name="connsiteX0" fmla="*/ 0 w 2102877"/>
              <a:gd name="connsiteY0" fmla="*/ 2151306 h 2151306"/>
              <a:gd name="connsiteX1" fmla="*/ 196850 w 2102877"/>
              <a:gd name="connsiteY1" fmla="*/ 1375018 h 2151306"/>
              <a:gd name="connsiteX2" fmla="*/ 642145 w 2102877"/>
              <a:gd name="connsiteY2" fmla="*/ 2092569 h 2151306"/>
              <a:gd name="connsiteX3" fmla="*/ 835025 w 2102877"/>
              <a:gd name="connsiteY3" fmla="*/ 743194 h 2151306"/>
              <a:gd name="connsiteX4" fmla="*/ 1310481 w 2102877"/>
              <a:gd name="connsiteY4" fmla="*/ 1436930 h 2151306"/>
              <a:gd name="connsiteX5" fmla="*/ 1577181 w 2102877"/>
              <a:gd name="connsiteY5" fmla="*/ 15325 h 2151306"/>
              <a:gd name="connsiteX6" fmla="*/ 2095500 w 2102877"/>
              <a:gd name="connsiteY6" fmla="*/ 661437 h 2151306"/>
              <a:gd name="connsiteX7" fmla="*/ 1882775 w 2102877"/>
              <a:gd name="connsiteY7" fmla="*/ 290756 h 2151306"/>
              <a:gd name="connsiteX8" fmla="*/ 1882775 w 2102877"/>
              <a:gd name="connsiteY8" fmla="*/ 290756 h 2151306"/>
              <a:gd name="connsiteX0" fmla="*/ 0 w 2851150"/>
              <a:gd name="connsiteY0" fmla="*/ 2393950 h 2393950"/>
              <a:gd name="connsiteX1" fmla="*/ 196850 w 2851150"/>
              <a:gd name="connsiteY1" fmla="*/ 1617662 h 2393950"/>
              <a:gd name="connsiteX2" fmla="*/ 642145 w 2851150"/>
              <a:gd name="connsiteY2" fmla="*/ 2335213 h 2393950"/>
              <a:gd name="connsiteX3" fmla="*/ 835025 w 2851150"/>
              <a:gd name="connsiteY3" fmla="*/ 985838 h 2393950"/>
              <a:gd name="connsiteX4" fmla="*/ 1310481 w 2851150"/>
              <a:gd name="connsiteY4" fmla="*/ 1679574 h 2393950"/>
              <a:gd name="connsiteX5" fmla="*/ 1577181 w 2851150"/>
              <a:gd name="connsiteY5" fmla="*/ 257969 h 2393950"/>
              <a:gd name="connsiteX6" fmla="*/ 2095500 w 2851150"/>
              <a:gd name="connsiteY6" fmla="*/ 904081 h 2393950"/>
              <a:gd name="connsiteX7" fmla="*/ 1882775 w 2851150"/>
              <a:gd name="connsiteY7" fmla="*/ 533400 h 2393950"/>
              <a:gd name="connsiteX8" fmla="*/ 2851150 w 2851150"/>
              <a:gd name="connsiteY8" fmla="*/ 0 h 2393950"/>
              <a:gd name="connsiteX0" fmla="*/ 0 w 2851150"/>
              <a:gd name="connsiteY0" fmla="*/ 2393950 h 2393950"/>
              <a:gd name="connsiteX1" fmla="*/ 196850 w 2851150"/>
              <a:gd name="connsiteY1" fmla="*/ 1617662 h 2393950"/>
              <a:gd name="connsiteX2" fmla="*/ 642145 w 2851150"/>
              <a:gd name="connsiteY2" fmla="*/ 2335213 h 2393950"/>
              <a:gd name="connsiteX3" fmla="*/ 835025 w 2851150"/>
              <a:gd name="connsiteY3" fmla="*/ 985838 h 2393950"/>
              <a:gd name="connsiteX4" fmla="*/ 1310481 w 2851150"/>
              <a:gd name="connsiteY4" fmla="*/ 1679574 h 2393950"/>
              <a:gd name="connsiteX5" fmla="*/ 1577181 w 2851150"/>
              <a:gd name="connsiteY5" fmla="*/ 257969 h 2393950"/>
              <a:gd name="connsiteX6" fmla="*/ 2095500 w 2851150"/>
              <a:gd name="connsiteY6" fmla="*/ 904081 h 2393950"/>
              <a:gd name="connsiteX7" fmla="*/ 2286000 w 2851150"/>
              <a:gd name="connsiteY7" fmla="*/ 117475 h 2393950"/>
              <a:gd name="connsiteX8" fmla="*/ 2851150 w 2851150"/>
              <a:gd name="connsiteY8" fmla="*/ 0 h 2393950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32000 w 2286000"/>
              <a:gd name="connsiteY6" fmla="*/ 94535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1974850 w 2286000"/>
              <a:gd name="connsiteY6" fmla="*/ 970756 h 2276475"/>
              <a:gd name="connsiteX7" fmla="*/ 2286000 w 2286000"/>
              <a:gd name="connsiteY7" fmla="*/ 0 h 22764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7588"/>
              <a:gd name="connsiteY0" fmla="*/ 2272506 h 2272506"/>
              <a:gd name="connsiteX1" fmla="*/ 196850 w 2287588"/>
              <a:gd name="connsiteY1" fmla="*/ 1496218 h 2272506"/>
              <a:gd name="connsiteX2" fmla="*/ 642145 w 2287588"/>
              <a:gd name="connsiteY2" fmla="*/ 2213769 h 2272506"/>
              <a:gd name="connsiteX3" fmla="*/ 835025 w 2287588"/>
              <a:gd name="connsiteY3" fmla="*/ 864394 h 2272506"/>
              <a:gd name="connsiteX4" fmla="*/ 1310481 w 2287588"/>
              <a:gd name="connsiteY4" fmla="*/ 1558130 h 2272506"/>
              <a:gd name="connsiteX5" fmla="*/ 1577181 w 2287588"/>
              <a:gd name="connsiteY5" fmla="*/ 136525 h 2272506"/>
              <a:gd name="connsiteX6" fmla="*/ 1974850 w 2287588"/>
              <a:gd name="connsiteY6" fmla="*/ 966787 h 2272506"/>
              <a:gd name="connsiteX7" fmla="*/ 2287588 w 2287588"/>
              <a:gd name="connsiteY7" fmla="*/ 0 h 2272506"/>
              <a:gd name="connsiteX0" fmla="*/ 0 w 2287588"/>
              <a:gd name="connsiteY0" fmla="*/ 2255837 h 2255837"/>
              <a:gd name="connsiteX1" fmla="*/ 196850 w 2287588"/>
              <a:gd name="connsiteY1" fmla="*/ 1479549 h 2255837"/>
              <a:gd name="connsiteX2" fmla="*/ 642145 w 2287588"/>
              <a:gd name="connsiteY2" fmla="*/ 2197100 h 2255837"/>
              <a:gd name="connsiteX3" fmla="*/ 835025 w 2287588"/>
              <a:gd name="connsiteY3" fmla="*/ 847725 h 2255837"/>
              <a:gd name="connsiteX4" fmla="*/ 1310481 w 2287588"/>
              <a:gd name="connsiteY4" fmla="*/ 1541461 h 2255837"/>
              <a:gd name="connsiteX5" fmla="*/ 1577181 w 2287588"/>
              <a:gd name="connsiteY5" fmla="*/ 119856 h 2255837"/>
              <a:gd name="connsiteX6" fmla="*/ 1974850 w 2287588"/>
              <a:gd name="connsiteY6" fmla="*/ 950118 h 2255837"/>
              <a:gd name="connsiteX7" fmla="*/ 2287588 w 2287588"/>
              <a:gd name="connsiteY7" fmla="*/ 0 h 225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7588" h="2255837">
                <a:moveTo>
                  <a:pt x="0" y="2255837"/>
                </a:moveTo>
                <a:cubicBezTo>
                  <a:pt x="30427" y="2041259"/>
                  <a:pt x="89826" y="1489338"/>
                  <a:pt x="196850" y="1479549"/>
                </a:cubicBezTo>
                <a:cubicBezTo>
                  <a:pt x="303874" y="1469760"/>
                  <a:pt x="535782" y="2302404"/>
                  <a:pt x="642145" y="2197100"/>
                </a:cubicBezTo>
                <a:cubicBezTo>
                  <a:pt x="748508" y="2091796"/>
                  <a:pt x="723636" y="956998"/>
                  <a:pt x="835025" y="847725"/>
                </a:cubicBezTo>
                <a:cubicBezTo>
                  <a:pt x="946414" y="738452"/>
                  <a:pt x="1186788" y="1662773"/>
                  <a:pt x="1310481" y="1541461"/>
                </a:cubicBezTo>
                <a:cubicBezTo>
                  <a:pt x="1434174" y="1420149"/>
                  <a:pt x="1466453" y="218413"/>
                  <a:pt x="1577181" y="119856"/>
                </a:cubicBezTo>
                <a:cubicBezTo>
                  <a:pt x="1687909" y="21299"/>
                  <a:pt x="1856449" y="970094"/>
                  <a:pt x="1974850" y="950118"/>
                </a:cubicBezTo>
                <a:cubicBezTo>
                  <a:pt x="2093251" y="930142"/>
                  <a:pt x="2237846" y="284030"/>
                  <a:pt x="228758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164" name="Groupe 163"/>
          <p:cNvGrpSpPr/>
          <p:nvPr/>
        </p:nvGrpSpPr>
        <p:grpSpPr>
          <a:xfrm>
            <a:off x="3723990" y="2049539"/>
            <a:ext cx="1300619" cy="1370806"/>
            <a:chOff x="5839620" y="1847876"/>
            <a:chExt cx="1300619" cy="1370806"/>
          </a:xfrm>
        </p:grpSpPr>
        <p:sp>
          <p:nvSpPr>
            <p:cNvPr id="165" name="Forme libre 164"/>
            <p:cNvSpPr/>
            <p:nvPr/>
          </p:nvSpPr>
          <p:spPr>
            <a:xfrm>
              <a:off x="5839620" y="2488170"/>
              <a:ext cx="1294606" cy="658255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2066"/>
                <a:gd name="connsiteY0" fmla="*/ 1123950 h 1203327"/>
                <a:gd name="connsiteX1" fmla="*/ 187325 w 1302066"/>
                <a:gd name="connsiteY1" fmla="*/ 661987 h 1203327"/>
                <a:gd name="connsiteX2" fmla="*/ 644525 w 1302066"/>
                <a:gd name="connsiteY2" fmla="*/ 466725 h 1203327"/>
                <a:gd name="connsiteX3" fmla="*/ 1080294 w 1302066"/>
                <a:gd name="connsiteY3" fmla="*/ 595312 h 1203327"/>
                <a:gd name="connsiteX4" fmla="*/ 1301750 w 1302066"/>
                <a:gd name="connsiteY4" fmla="*/ 946150 h 1203327"/>
                <a:gd name="connsiteX5" fmla="*/ 1263649 w 1302066"/>
                <a:gd name="connsiteY5" fmla="*/ 1132683 h 1203327"/>
                <a:gd name="connsiteX6" fmla="*/ 1069975 w 1302066"/>
                <a:gd name="connsiteY6" fmla="*/ 1203325 h 1203327"/>
                <a:gd name="connsiteX7" fmla="*/ 733425 w 1302066"/>
                <a:gd name="connsiteY7" fmla="*/ 809625 h 1203327"/>
                <a:gd name="connsiteX8" fmla="*/ 796925 w 1302066"/>
                <a:gd name="connsiteY8" fmla="*/ 352425 h 1203327"/>
                <a:gd name="connsiteX9" fmla="*/ 992188 w 1302066"/>
                <a:gd name="connsiteY9" fmla="*/ 0 h 1203327"/>
                <a:gd name="connsiteX0" fmla="*/ 0 w 1302066"/>
                <a:gd name="connsiteY0" fmla="*/ 771525 h 850902"/>
                <a:gd name="connsiteX1" fmla="*/ 187325 w 1302066"/>
                <a:gd name="connsiteY1" fmla="*/ 309562 h 850902"/>
                <a:gd name="connsiteX2" fmla="*/ 644525 w 1302066"/>
                <a:gd name="connsiteY2" fmla="*/ 114300 h 850902"/>
                <a:gd name="connsiteX3" fmla="*/ 1080294 w 1302066"/>
                <a:gd name="connsiteY3" fmla="*/ 242887 h 850902"/>
                <a:gd name="connsiteX4" fmla="*/ 1301750 w 1302066"/>
                <a:gd name="connsiteY4" fmla="*/ 593725 h 850902"/>
                <a:gd name="connsiteX5" fmla="*/ 1263649 w 1302066"/>
                <a:gd name="connsiteY5" fmla="*/ 780258 h 850902"/>
                <a:gd name="connsiteX6" fmla="*/ 1069975 w 1302066"/>
                <a:gd name="connsiteY6" fmla="*/ 850900 h 850902"/>
                <a:gd name="connsiteX7" fmla="*/ 733425 w 1302066"/>
                <a:gd name="connsiteY7" fmla="*/ 457200 h 850902"/>
                <a:gd name="connsiteX8" fmla="*/ 796925 w 1302066"/>
                <a:gd name="connsiteY8" fmla="*/ 0 h 850902"/>
                <a:gd name="connsiteX0" fmla="*/ 0 w 1302066"/>
                <a:gd name="connsiteY0" fmla="*/ 658255 h 737632"/>
                <a:gd name="connsiteX1" fmla="*/ 187325 w 1302066"/>
                <a:gd name="connsiteY1" fmla="*/ 196292 h 737632"/>
                <a:gd name="connsiteX2" fmla="*/ 644525 w 1302066"/>
                <a:gd name="connsiteY2" fmla="*/ 1030 h 737632"/>
                <a:gd name="connsiteX3" fmla="*/ 1080294 w 1302066"/>
                <a:gd name="connsiteY3" fmla="*/ 129617 h 737632"/>
                <a:gd name="connsiteX4" fmla="*/ 1301750 w 1302066"/>
                <a:gd name="connsiteY4" fmla="*/ 480455 h 737632"/>
                <a:gd name="connsiteX5" fmla="*/ 1263649 w 1302066"/>
                <a:gd name="connsiteY5" fmla="*/ 666988 h 737632"/>
                <a:gd name="connsiteX6" fmla="*/ 1069975 w 1302066"/>
                <a:gd name="connsiteY6" fmla="*/ 737630 h 737632"/>
                <a:gd name="connsiteX7" fmla="*/ 733425 w 1302066"/>
                <a:gd name="connsiteY7" fmla="*/ 343930 h 737632"/>
                <a:gd name="connsiteX0" fmla="*/ 0 w 1302066"/>
                <a:gd name="connsiteY0" fmla="*/ 658255 h 737630"/>
                <a:gd name="connsiteX1" fmla="*/ 187325 w 1302066"/>
                <a:gd name="connsiteY1" fmla="*/ 196292 h 737630"/>
                <a:gd name="connsiteX2" fmla="*/ 644525 w 1302066"/>
                <a:gd name="connsiteY2" fmla="*/ 1030 h 737630"/>
                <a:gd name="connsiteX3" fmla="*/ 1080294 w 1302066"/>
                <a:gd name="connsiteY3" fmla="*/ 129617 h 737630"/>
                <a:gd name="connsiteX4" fmla="*/ 1301750 w 1302066"/>
                <a:gd name="connsiteY4" fmla="*/ 480455 h 737630"/>
                <a:gd name="connsiteX5" fmla="*/ 1263649 w 1302066"/>
                <a:gd name="connsiteY5" fmla="*/ 666988 h 737630"/>
                <a:gd name="connsiteX6" fmla="*/ 1069975 w 1302066"/>
                <a:gd name="connsiteY6" fmla="*/ 737630 h 737630"/>
                <a:gd name="connsiteX0" fmla="*/ 0 w 1302066"/>
                <a:gd name="connsiteY0" fmla="*/ 658255 h 666988"/>
                <a:gd name="connsiteX1" fmla="*/ 187325 w 1302066"/>
                <a:gd name="connsiteY1" fmla="*/ 196292 h 666988"/>
                <a:gd name="connsiteX2" fmla="*/ 644525 w 1302066"/>
                <a:gd name="connsiteY2" fmla="*/ 1030 h 666988"/>
                <a:gd name="connsiteX3" fmla="*/ 1080294 w 1302066"/>
                <a:gd name="connsiteY3" fmla="*/ 129617 h 666988"/>
                <a:gd name="connsiteX4" fmla="*/ 1301750 w 1302066"/>
                <a:gd name="connsiteY4" fmla="*/ 480455 h 666988"/>
                <a:gd name="connsiteX5" fmla="*/ 1263649 w 1302066"/>
                <a:gd name="connsiteY5" fmla="*/ 666988 h 666988"/>
                <a:gd name="connsiteX0" fmla="*/ 0 w 1301750"/>
                <a:gd name="connsiteY0" fmla="*/ 658255 h 658255"/>
                <a:gd name="connsiteX1" fmla="*/ 187325 w 1301750"/>
                <a:gd name="connsiteY1" fmla="*/ 196292 h 658255"/>
                <a:gd name="connsiteX2" fmla="*/ 644525 w 1301750"/>
                <a:gd name="connsiteY2" fmla="*/ 1030 h 658255"/>
                <a:gd name="connsiteX3" fmla="*/ 1080294 w 1301750"/>
                <a:gd name="connsiteY3" fmla="*/ 129617 h 658255"/>
                <a:gd name="connsiteX4" fmla="*/ 1301750 w 1301750"/>
                <a:gd name="connsiteY4" fmla="*/ 480455 h 658255"/>
                <a:gd name="connsiteX0" fmla="*/ 0 w 1294606"/>
                <a:gd name="connsiteY0" fmla="*/ 658255 h 658255"/>
                <a:gd name="connsiteX1" fmla="*/ 180181 w 1294606"/>
                <a:gd name="connsiteY1" fmla="*/ 196292 h 658255"/>
                <a:gd name="connsiteX2" fmla="*/ 637381 w 1294606"/>
                <a:gd name="connsiteY2" fmla="*/ 1030 h 658255"/>
                <a:gd name="connsiteX3" fmla="*/ 1073150 w 1294606"/>
                <a:gd name="connsiteY3" fmla="*/ 129617 h 658255"/>
                <a:gd name="connsiteX4" fmla="*/ 1294606 w 1294606"/>
                <a:gd name="connsiteY4" fmla="*/ 480455 h 6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606" h="658255">
                  <a:moveTo>
                    <a:pt x="0" y="658255"/>
                  </a:moveTo>
                  <a:cubicBezTo>
                    <a:pt x="1852" y="491567"/>
                    <a:pt x="73951" y="305829"/>
                    <a:pt x="180181" y="196292"/>
                  </a:cubicBezTo>
                  <a:cubicBezTo>
                    <a:pt x="286411" y="86755"/>
                    <a:pt x="488553" y="12142"/>
                    <a:pt x="637381" y="1030"/>
                  </a:cubicBezTo>
                  <a:cubicBezTo>
                    <a:pt x="786209" y="-10082"/>
                    <a:pt x="982663" y="71145"/>
                    <a:pt x="1073150" y="129617"/>
                  </a:cubicBezTo>
                  <a:cubicBezTo>
                    <a:pt x="1163637" y="188089"/>
                    <a:pt x="1295004" y="378986"/>
                    <a:pt x="1294606" y="480455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66" name="Forme libre 165"/>
            <p:cNvSpPr/>
            <p:nvPr/>
          </p:nvSpPr>
          <p:spPr>
            <a:xfrm>
              <a:off x="6564666" y="1847876"/>
              <a:ext cx="574526" cy="1370806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116805"/>
                <a:gd name="connsiteY0" fmla="*/ 829468 h 1370808"/>
                <a:gd name="connsiteX1" fmla="*/ 457200 w 1116805"/>
                <a:gd name="connsiteY1" fmla="*/ 634206 h 1370808"/>
                <a:gd name="connsiteX2" fmla="*/ 892969 w 1116805"/>
                <a:gd name="connsiteY2" fmla="*/ 762793 h 1370808"/>
                <a:gd name="connsiteX3" fmla="*/ 1114425 w 1116805"/>
                <a:gd name="connsiteY3" fmla="*/ 1113631 h 1370808"/>
                <a:gd name="connsiteX4" fmla="*/ 1076324 w 1116805"/>
                <a:gd name="connsiteY4" fmla="*/ 1300164 h 1370808"/>
                <a:gd name="connsiteX5" fmla="*/ 882650 w 1116805"/>
                <a:gd name="connsiteY5" fmla="*/ 1370806 h 1370808"/>
                <a:gd name="connsiteX6" fmla="*/ 546100 w 1116805"/>
                <a:gd name="connsiteY6" fmla="*/ 977106 h 1370808"/>
                <a:gd name="connsiteX7" fmla="*/ 609600 w 1116805"/>
                <a:gd name="connsiteY7" fmla="*/ 519906 h 1370808"/>
                <a:gd name="connsiteX8" fmla="*/ 804863 w 1116805"/>
                <a:gd name="connsiteY8" fmla="*/ 167481 h 1370808"/>
                <a:gd name="connsiteX9" fmla="*/ 1116805 w 1116805"/>
                <a:gd name="connsiteY9" fmla="*/ 0 h 1370808"/>
                <a:gd name="connsiteX0" fmla="*/ 0 w 659605"/>
                <a:gd name="connsiteY0" fmla="*/ 634206 h 1370808"/>
                <a:gd name="connsiteX1" fmla="*/ 435769 w 659605"/>
                <a:gd name="connsiteY1" fmla="*/ 762793 h 1370808"/>
                <a:gd name="connsiteX2" fmla="*/ 657225 w 659605"/>
                <a:gd name="connsiteY2" fmla="*/ 1113631 h 1370808"/>
                <a:gd name="connsiteX3" fmla="*/ 619124 w 659605"/>
                <a:gd name="connsiteY3" fmla="*/ 1300164 h 1370808"/>
                <a:gd name="connsiteX4" fmla="*/ 425450 w 659605"/>
                <a:gd name="connsiteY4" fmla="*/ 1370806 h 1370808"/>
                <a:gd name="connsiteX5" fmla="*/ 88900 w 659605"/>
                <a:gd name="connsiteY5" fmla="*/ 977106 h 1370808"/>
                <a:gd name="connsiteX6" fmla="*/ 152400 w 659605"/>
                <a:gd name="connsiteY6" fmla="*/ 519906 h 1370808"/>
                <a:gd name="connsiteX7" fmla="*/ 347663 w 659605"/>
                <a:gd name="connsiteY7" fmla="*/ 167481 h 1370808"/>
                <a:gd name="connsiteX8" fmla="*/ 659605 w 659605"/>
                <a:gd name="connsiteY8" fmla="*/ 0 h 1370808"/>
                <a:gd name="connsiteX0" fmla="*/ 352177 w 576013"/>
                <a:gd name="connsiteY0" fmla="*/ 762793 h 1370808"/>
                <a:gd name="connsiteX1" fmla="*/ 573633 w 576013"/>
                <a:gd name="connsiteY1" fmla="*/ 1113631 h 1370808"/>
                <a:gd name="connsiteX2" fmla="*/ 535532 w 576013"/>
                <a:gd name="connsiteY2" fmla="*/ 1300164 h 1370808"/>
                <a:gd name="connsiteX3" fmla="*/ 341858 w 576013"/>
                <a:gd name="connsiteY3" fmla="*/ 1370806 h 1370808"/>
                <a:gd name="connsiteX4" fmla="*/ 5308 w 576013"/>
                <a:gd name="connsiteY4" fmla="*/ 977106 h 1370808"/>
                <a:gd name="connsiteX5" fmla="*/ 68808 w 576013"/>
                <a:gd name="connsiteY5" fmla="*/ 519906 h 1370808"/>
                <a:gd name="connsiteX6" fmla="*/ 264071 w 576013"/>
                <a:gd name="connsiteY6" fmla="*/ 167481 h 1370808"/>
                <a:gd name="connsiteX7" fmla="*/ 576013 w 576013"/>
                <a:gd name="connsiteY7" fmla="*/ 0 h 1370808"/>
                <a:gd name="connsiteX0" fmla="*/ 573633 w 576013"/>
                <a:gd name="connsiteY0" fmla="*/ 1113631 h 1370808"/>
                <a:gd name="connsiteX1" fmla="*/ 535532 w 576013"/>
                <a:gd name="connsiteY1" fmla="*/ 1300164 h 1370808"/>
                <a:gd name="connsiteX2" fmla="*/ 341858 w 576013"/>
                <a:gd name="connsiteY2" fmla="*/ 1370806 h 1370808"/>
                <a:gd name="connsiteX3" fmla="*/ 5308 w 576013"/>
                <a:gd name="connsiteY3" fmla="*/ 977106 h 1370808"/>
                <a:gd name="connsiteX4" fmla="*/ 68808 w 576013"/>
                <a:gd name="connsiteY4" fmla="*/ 519906 h 1370808"/>
                <a:gd name="connsiteX5" fmla="*/ 264071 w 576013"/>
                <a:gd name="connsiteY5" fmla="*/ 167481 h 1370808"/>
                <a:gd name="connsiteX6" fmla="*/ 576013 w 576013"/>
                <a:gd name="connsiteY6" fmla="*/ 0 h 1370808"/>
                <a:gd name="connsiteX0" fmla="*/ 535532 w 576013"/>
                <a:gd name="connsiteY0" fmla="*/ 1300164 h 1370808"/>
                <a:gd name="connsiteX1" fmla="*/ 341858 w 576013"/>
                <a:gd name="connsiteY1" fmla="*/ 1370806 h 1370808"/>
                <a:gd name="connsiteX2" fmla="*/ 5308 w 576013"/>
                <a:gd name="connsiteY2" fmla="*/ 977106 h 1370808"/>
                <a:gd name="connsiteX3" fmla="*/ 68808 w 576013"/>
                <a:gd name="connsiteY3" fmla="*/ 519906 h 1370808"/>
                <a:gd name="connsiteX4" fmla="*/ 264071 w 576013"/>
                <a:gd name="connsiteY4" fmla="*/ 167481 h 1370808"/>
                <a:gd name="connsiteX5" fmla="*/ 576013 w 576013"/>
                <a:gd name="connsiteY5" fmla="*/ 0 h 1370808"/>
                <a:gd name="connsiteX0" fmla="*/ 341858 w 576013"/>
                <a:gd name="connsiteY0" fmla="*/ 1370806 h 1370808"/>
                <a:gd name="connsiteX1" fmla="*/ 5308 w 576013"/>
                <a:gd name="connsiteY1" fmla="*/ 977106 h 1370808"/>
                <a:gd name="connsiteX2" fmla="*/ 68808 w 576013"/>
                <a:gd name="connsiteY2" fmla="*/ 519906 h 1370808"/>
                <a:gd name="connsiteX3" fmla="*/ 264071 w 576013"/>
                <a:gd name="connsiteY3" fmla="*/ 167481 h 1370808"/>
                <a:gd name="connsiteX4" fmla="*/ 576013 w 576013"/>
                <a:gd name="connsiteY4" fmla="*/ 0 h 1370808"/>
                <a:gd name="connsiteX0" fmla="*/ 341858 w 576013"/>
                <a:gd name="connsiteY0" fmla="*/ 1370806 h 1370806"/>
                <a:gd name="connsiteX1" fmla="*/ 5308 w 576013"/>
                <a:gd name="connsiteY1" fmla="*/ 977106 h 1370806"/>
                <a:gd name="connsiteX2" fmla="*/ 68808 w 576013"/>
                <a:gd name="connsiteY2" fmla="*/ 519906 h 1370806"/>
                <a:gd name="connsiteX3" fmla="*/ 264071 w 576013"/>
                <a:gd name="connsiteY3" fmla="*/ 167481 h 1370806"/>
                <a:gd name="connsiteX4" fmla="*/ 576013 w 576013"/>
                <a:gd name="connsiteY4" fmla="*/ 0 h 1370806"/>
                <a:gd name="connsiteX0" fmla="*/ 335473 w 569628"/>
                <a:gd name="connsiteY0" fmla="*/ 1370806 h 1370806"/>
                <a:gd name="connsiteX1" fmla="*/ 5870 w 569628"/>
                <a:gd name="connsiteY1" fmla="*/ 984250 h 1370806"/>
                <a:gd name="connsiteX2" fmla="*/ 62423 w 569628"/>
                <a:gd name="connsiteY2" fmla="*/ 519906 h 1370806"/>
                <a:gd name="connsiteX3" fmla="*/ 257686 w 569628"/>
                <a:gd name="connsiteY3" fmla="*/ 167481 h 1370806"/>
                <a:gd name="connsiteX4" fmla="*/ 569628 w 569628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24819 w 558974"/>
                <a:gd name="connsiteY0" fmla="*/ 1370806 h 1370806"/>
                <a:gd name="connsiteX1" fmla="*/ 6794 w 558974"/>
                <a:gd name="connsiteY1" fmla="*/ 977106 h 1370806"/>
                <a:gd name="connsiteX2" fmla="*/ 51769 w 558974"/>
                <a:gd name="connsiteY2" fmla="*/ 519906 h 1370806"/>
                <a:gd name="connsiteX3" fmla="*/ 233137 w 558974"/>
                <a:gd name="connsiteY3" fmla="*/ 181769 h 1370806"/>
                <a:gd name="connsiteX4" fmla="*/ 558974 w 558974"/>
                <a:gd name="connsiteY4" fmla="*/ 0 h 1370806"/>
                <a:gd name="connsiteX0" fmla="*/ 324539 w 558694"/>
                <a:gd name="connsiteY0" fmla="*/ 1370806 h 1370806"/>
                <a:gd name="connsiteX1" fmla="*/ 6514 w 558694"/>
                <a:gd name="connsiteY1" fmla="*/ 977106 h 1370806"/>
                <a:gd name="connsiteX2" fmla="*/ 51489 w 558694"/>
                <a:gd name="connsiteY2" fmla="*/ 519906 h 1370806"/>
                <a:gd name="connsiteX3" fmla="*/ 232857 w 558694"/>
                <a:gd name="connsiteY3" fmla="*/ 181769 h 1370806"/>
                <a:gd name="connsiteX4" fmla="*/ 558694 w 558694"/>
                <a:gd name="connsiteY4" fmla="*/ 0 h 137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694" h="1370806">
                  <a:moveTo>
                    <a:pt x="324539" y="1370806"/>
                  </a:moveTo>
                  <a:cubicBezTo>
                    <a:pt x="152825" y="1369351"/>
                    <a:pt x="26622" y="1153848"/>
                    <a:pt x="6514" y="977106"/>
                  </a:cubicBezTo>
                  <a:cubicBezTo>
                    <a:pt x="-13594" y="800364"/>
                    <a:pt x="16081" y="652462"/>
                    <a:pt x="51489" y="519906"/>
                  </a:cubicBezTo>
                  <a:cubicBezTo>
                    <a:pt x="86897" y="387350"/>
                    <a:pt x="176635" y="237464"/>
                    <a:pt x="232857" y="181769"/>
                  </a:cubicBezTo>
                  <a:cubicBezTo>
                    <a:pt x="289079" y="126074"/>
                    <a:pt x="311540" y="76365"/>
                    <a:pt x="558694" y="0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7" name="Forme libre 166"/>
            <p:cNvSpPr/>
            <p:nvPr/>
          </p:nvSpPr>
          <p:spPr>
            <a:xfrm>
              <a:off x="6901367" y="2956361"/>
              <a:ext cx="238872" cy="257175"/>
            </a:xfrm>
            <a:custGeom>
              <a:avLst/>
              <a:gdLst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872" h="257175">
                  <a:moveTo>
                    <a:pt x="235744" y="0"/>
                  </a:moveTo>
                  <a:cubicBezTo>
                    <a:pt x="240506" y="33933"/>
                    <a:pt x="240507" y="77391"/>
                    <a:pt x="230982" y="104775"/>
                  </a:cubicBezTo>
                  <a:cubicBezTo>
                    <a:pt x="221457" y="132159"/>
                    <a:pt x="205185" y="188913"/>
                    <a:pt x="150019" y="221457"/>
                  </a:cubicBezTo>
                  <a:cubicBezTo>
                    <a:pt x="94853" y="254001"/>
                    <a:pt x="55761" y="252016"/>
                    <a:pt x="0" y="257175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grpSp>
        <p:nvGrpSpPr>
          <p:cNvPr id="168" name="Groupe 167"/>
          <p:cNvGrpSpPr/>
          <p:nvPr/>
        </p:nvGrpSpPr>
        <p:grpSpPr>
          <a:xfrm>
            <a:off x="2984374" y="4094802"/>
            <a:ext cx="1196480" cy="773100"/>
            <a:chOff x="5842253" y="2493964"/>
            <a:chExt cx="1196480" cy="773100"/>
          </a:xfrm>
        </p:grpSpPr>
        <p:cxnSp>
          <p:nvCxnSpPr>
            <p:cNvPr id="169" name="Connecteur droit avec flèche 168"/>
            <p:cNvCxnSpPr/>
            <p:nvPr/>
          </p:nvCxnSpPr>
          <p:spPr>
            <a:xfrm flipH="1" flipV="1">
              <a:off x="5842253" y="3140869"/>
              <a:ext cx="437899" cy="126195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Connecteur droit avec flèche 169"/>
            <p:cNvCxnSpPr/>
            <p:nvPr/>
          </p:nvCxnSpPr>
          <p:spPr>
            <a:xfrm flipH="1" flipV="1">
              <a:off x="5877484" y="2959831"/>
              <a:ext cx="430323" cy="276208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Connecteur droit avec flèche 170"/>
            <p:cNvCxnSpPr/>
            <p:nvPr/>
          </p:nvCxnSpPr>
          <p:spPr>
            <a:xfrm flipH="1" flipV="1">
              <a:off x="5947445" y="2778793"/>
              <a:ext cx="402197" cy="42303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Connecteur droit avec flèche 171"/>
            <p:cNvCxnSpPr/>
            <p:nvPr/>
          </p:nvCxnSpPr>
          <p:spPr>
            <a:xfrm flipH="1" flipV="1">
              <a:off x="6113363" y="2616869"/>
              <a:ext cx="274113" cy="543144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Connecteur droit avec flèche 172"/>
            <p:cNvCxnSpPr/>
            <p:nvPr/>
          </p:nvCxnSpPr>
          <p:spPr>
            <a:xfrm flipH="1" flipV="1">
              <a:off x="6291716" y="2533279"/>
              <a:ext cx="126607" cy="593523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Connecteur droit avec flèche 173"/>
            <p:cNvCxnSpPr/>
            <p:nvPr/>
          </p:nvCxnSpPr>
          <p:spPr>
            <a:xfrm flipV="1">
              <a:off x="6463142" y="2493964"/>
              <a:ext cx="13858" cy="5885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/>
            <p:cNvCxnSpPr/>
            <p:nvPr/>
          </p:nvCxnSpPr>
          <p:spPr>
            <a:xfrm flipV="1">
              <a:off x="6516732" y="2514600"/>
              <a:ext cx="158450" cy="51376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175"/>
            <p:cNvCxnSpPr/>
            <p:nvPr/>
          </p:nvCxnSpPr>
          <p:spPr>
            <a:xfrm flipV="1">
              <a:off x="6570323" y="2586072"/>
              <a:ext cx="281606" cy="39897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7" name="Connecteur droit avec flèche 176"/>
            <p:cNvCxnSpPr/>
            <p:nvPr/>
          </p:nvCxnSpPr>
          <p:spPr>
            <a:xfrm flipV="1">
              <a:off x="6635326" y="2756826"/>
              <a:ext cx="403407" cy="1616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Groupe 4"/>
          <p:cNvGrpSpPr/>
          <p:nvPr/>
        </p:nvGrpSpPr>
        <p:grpSpPr>
          <a:xfrm>
            <a:off x="6938112" y="965014"/>
            <a:ext cx="3869330" cy="3977137"/>
            <a:chOff x="6938112" y="965014"/>
            <a:chExt cx="3869330" cy="3977137"/>
          </a:xfrm>
        </p:grpSpPr>
        <p:grpSp>
          <p:nvGrpSpPr>
            <p:cNvPr id="80" name="Groupe 79"/>
            <p:cNvGrpSpPr/>
            <p:nvPr/>
          </p:nvGrpSpPr>
          <p:grpSpPr>
            <a:xfrm>
              <a:off x="6938112" y="1132140"/>
              <a:ext cx="3869330" cy="3810011"/>
              <a:chOff x="5094072" y="610159"/>
              <a:chExt cx="3869330" cy="3810011"/>
            </a:xfrm>
          </p:grpSpPr>
          <p:sp>
            <p:nvSpPr>
              <p:cNvPr id="71" name="Forme libre 70"/>
              <p:cNvSpPr/>
              <p:nvPr/>
            </p:nvSpPr>
            <p:spPr>
              <a:xfrm>
                <a:off x="6686550" y="2662238"/>
                <a:ext cx="314325" cy="402431"/>
              </a:xfrm>
              <a:custGeom>
                <a:avLst/>
                <a:gdLst>
                  <a:gd name="connsiteX0" fmla="*/ 0 w 314325"/>
                  <a:gd name="connsiteY0" fmla="*/ 197643 h 402431"/>
                  <a:gd name="connsiteX1" fmla="*/ 204788 w 314325"/>
                  <a:gd name="connsiteY1" fmla="*/ 0 h 402431"/>
                  <a:gd name="connsiteX2" fmla="*/ 314325 w 314325"/>
                  <a:gd name="connsiteY2" fmla="*/ 100012 h 402431"/>
                  <a:gd name="connsiteX3" fmla="*/ 285750 w 314325"/>
                  <a:gd name="connsiteY3" fmla="*/ 383381 h 402431"/>
                  <a:gd name="connsiteX4" fmla="*/ 92869 w 314325"/>
                  <a:gd name="connsiteY4" fmla="*/ 402431 h 402431"/>
                  <a:gd name="connsiteX5" fmla="*/ 0 w 314325"/>
                  <a:gd name="connsiteY5" fmla="*/ 197643 h 402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325" h="402431">
                    <a:moveTo>
                      <a:pt x="0" y="197643"/>
                    </a:moveTo>
                    <a:lnTo>
                      <a:pt x="204788" y="0"/>
                    </a:lnTo>
                    <a:lnTo>
                      <a:pt x="314325" y="100012"/>
                    </a:lnTo>
                    <a:lnTo>
                      <a:pt x="285750" y="383381"/>
                    </a:lnTo>
                    <a:lnTo>
                      <a:pt x="92869" y="402431"/>
                    </a:lnTo>
                    <a:lnTo>
                      <a:pt x="0" y="197643"/>
                    </a:lnTo>
                    <a:close/>
                  </a:path>
                </a:pathLst>
              </a:custGeom>
              <a:solidFill>
                <a:srgbClr val="E0BF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6" name="Forme libre 75"/>
              <p:cNvSpPr/>
              <p:nvPr/>
            </p:nvSpPr>
            <p:spPr>
              <a:xfrm>
                <a:off x="7017544" y="2321719"/>
                <a:ext cx="195262" cy="216694"/>
              </a:xfrm>
              <a:custGeom>
                <a:avLst/>
                <a:gdLst>
                  <a:gd name="connsiteX0" fmla="*/ 0 w 195262"/>
                  <a:gd name="connsiteY0" fmla="*/ 216694 h 216694"/>
                  <a:gd name="connsiteX1" fmla="*/ 19050 w 195262"/>
                  <a:gd name="connsiteY1" fmla="*/ 0 h 216694"/>
                  <a:gd name="connsiteX2" fmla="*/ 195262 w 195262"/>
                  <a:gd name="connsiteY2" fmla="*/ 16669 h 216694"/>
                  <a:gd name="connsiteX3" fmla="*/ 0 w 195262"/>
                  <a:gd name="connsiteY3" fmla="*/ 216694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262" h="216694">
                    <a:moveTo>
                      <a:pt x="0" y="216694"/>
                    </a:moveTo>
                    <a:lnTo>
                      <a:pt x="19050" y="0"/>
                    </a:lnTo>
                    <a:lnTo>
                      <a:pt x="195262" y="16669"/>
                    </a:lnTo>
                    <a:lnTo>
                      <a:pt x="0" y="216694"/>
                    </a:lnTo>
                    <a:close/>
                  </a:path>
                </a:pathLst>
              </a:custGeom>
              <a:solidFill>
                <a:srgbClr val="E0BF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7" name="Forme libre 76"/>
              <p:cNvSpPr/>
              <p:nvPr/>
            </p:nvSpPr>
            <p:spPr>
              <a:xfrm>
                <a:off x="7343775" y="2016919"/>
                <a:ext cx="350044" cy="347662"/>
              </a:xfrm>
              <a:custGeom>
                <a:avLst/>
                <a:gdLst>
                  <a:gd name="connsiteX0" fmla="*/ 0 w 350044"/>
                  <a:gd name="connsiteY0" fmla="*/ 195262 h 347662"/>
                  <a:gd name="connsiteX1" fmla="*/ 73819 w 350044"/>
                  <a:gd name="connsiteY1" fmla="*/ 345281 h 347662"/>
                  <a:gd name="connsiteX2" fmla="*/ 314325 w 350044"/>
                  <a:gd name="connsiteY2" fmla="*/ 347662 h 347662"/>
                  <a:gd name="connsiteX3" fmla="*/ 350044 w 350044"/>
                  <a:gd name="connsiteY3" fmla="*/ 138112 h 347662"/>
                  <a:gd name="connsiteX4" fmla="*/ 200025 w 350044"/>
                  <a:gd name="connsiteY4" fmla="*/ 0 h 347662"/>
                  <a:gd name="connsiteX5" fmla="*/ 0 w 350044"/>
                  <a:gd name="connsiteY5" fmla="*/ 195262 h 3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044" h="347662">
                    <a:moveTo>
                      <a:pt x="0" y="195262"/>
                    </a:moveTo>
                    <a:lnTo>
                      <a:pt x="73819" y="345281"/>
                    </a:lnTo>
                    <a:lnTo>
                      <a:pt x="314325" y="347662"/>
                    </a:lnTo>
                    <a:lnTo>
                      <a:pt x="350044" y="138112"/>
                    </a:lnTo>
                    <a:lnTo>
                      <a:pt x="200025" y="0"/>
                    </a:lnTo>
                    <a:lnTo>
                      <a:pt x="0" y="195262"/>
                    </a:lnTo>
                    <a:close/>
                  </a:path>
                </a:pathLst>
              </a:custGeom>
              <a:solidFill>
                <a:srgbClr val="E0BF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8" name="Forme libre 77"/>
              <p:cNvSpPr/>
              <p:nvPr/>
            </p:nvSpPr>
            <p:spPr>
              <a:xfrm>
                <a:off x="7729538" y="1609725"/>
                <a:ext cx="228600" cy="223838"/>
              </a:xfrm>
              <a:custGeom>
                <a:avLst/>
                <a:gdLst>
                  <a:gd name="connsiteX0" fmla="*/ 0 w 228600"/>
                  <a:gd name="connsiteY0" fmla="*/ 223838 h 223838"/>
                  <a:gd name="connsiteX1" fmla="*/ 23812 w 228600"/>
                  <a:gd name="connsiteY1" fmla="*/ 7144 h 223838"/>
                  <a:gd name="connsiteX2" fmla="*/ 228600 w 228600"/>
                  <a:gd name="connsiteY2" fmla="*/ 0 h 223838"/>
                  <a:gd name="connsiteX3" fmla="*/ 0 w 228600"/>
                  <a:gd name="connsiteY3" fmla="*/ 223838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600" h="223838">
                    <a:moveTo>
                      <a:pt x="0" y="223838"/>
                    </a:moveTo>
                    <a:lnTo>
                      <a:pt x="23812" y="7144"/>
                    </a:lnTo>
                    <a:lnTo>
                      <a:pt x="228600" y="0"/>
                    </a:lnTo>
                    <a:lnTo>
                      <a:pt x="0" y="223838"/>
                    </a:lnTo>
                    <a:close/>
                  </a:path>
                </a:pathLst>
              </a:custGeom>
              <a:solidFill>
                <a:srgbClr val="E0BF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9" name="Forme libre 78"/>
              <p:cNvSpPr/>
              <p:nvPr/>
            </p:nvSpPr>
            <p:spPr>
              <a:xfrm>
                <a:off x="8053388" y="1259681"/>
                <a:ext cx="438150" cy="345282"/>
              </a:xfrm>
              <a:custGeom>
                <a:avLst/>
                <a:gdLst>
                  <a:gd name="connsiteX0" fmla="*/ 0 w 438150"/>
                  <a:gd name="connsiteY0" fmla="*/ 254794 h 345282"/>
                  <a:gd name="connsiteX1" fmla="*/ 257175 w 438150"/>
                  <a:gd name="connsiteY1" fmla="*/ 0 h 345282"/>
                  <a:gd name="connsiteX2" fmla="*/ 438150 w 438150"/>
                  <a:gd name="connsiteY2" fmla="*/ 126207 h 345282"/>
                  <a:gd name="connsiteX3" fmla="*/ 383381 w 438150"/>
                  <a:gd name="connsiteY3" fmla="*/ 333375 h 345282"/>
                  <a:gd name="connsiteX4" fmla="*/ 28575 w 438150"/>
                  <a:gd name="connsiteY4" fmla="*/ 345282 h 345282"/>
                  <a:gd name="connsiteX5" fmla="*/ 0 w 438150"/>
                  <a:gd name="connsiteY5" fmla="*/ 254794 h 34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150" h="345282">
                    <a:moveTo>
                      <a:pt x="0" y="254794"/>
                    </a:moveTo>
                    <a:lnTo>
                      <a:pt x="257175" y="0"/>
                    </a:lnTo>
                    <a:lnTo>
                      <a:pt x="438150" y="126207"/>
                    </a:lnTo>
                    <a:lnTo>
                      <a:pt x="383381" y="333375"/>
                    </a:lnTo>
                    <a:lnTo>
                      <a:pt x="28575" y="345282"/>
                    </a:lnTo>
                    <a:lnTo>
                      <a:pt x="0" y="254794"/>
                    </a:lnTo>
                    <a:close/>
                  </a:path>
                </a:pathLst>
              </a:custGeom>
              <a:solidFill>
                <a:srgbClr val="E0BF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70" name="Forme libre 69"/>
              <p:cNvSpPr/>
              <p:nvPr/>
            </p:nvSpPr>
            <p:spPr>
              <a:xfrm>
                <a:off x="8310563" y="1007269"/>
                <a:ext cx="259556" cy="376237"/>
              </a:xfrm>
              <a:custGeom>
                <a:avLst/>
                <a:gdLst>
                  <a:gd name="connsiteX0" fmla="*/ 0 w 259556"/>
                  <a:gd name="connsiteY0" fmla="*/ 254794 h 376237"/>
                  <a:gd name="connsiteX1" fmla="*/ 259556 w 259556"/>
                  <a:gd name="connsiteY1" fmla="*/ 0 h 376237"/>
                  <a:gd name="connsiteX2" fmla="*/ 183356 w 259556"/>
                  <a:gd name="connsiteY2" fmla="*/ 376237 h 376237"/>
                  <a:gd name="connsiteX3" fmla="*/ 0 w 259556"/>
                  <a:gd name="connsiteY3" fmla="*/ 254794 h 376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9556" h="376237">
                    <a:moveTo>
                      <a:pt x="0" y="254794"/>
                    </a:moveTo>
                    <a:lnTo>
                      <a:pt x="259556" y="0"/>
                    </a:lnTo>
                    <a:lnTo>
                      <a:pt x="183356" y="376237"/>
                    </a:lnTo>
                    <a:lnTo>
                      <a:pt x="0" y="254794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9" name="Forme libre 68"/>
              <p:cNvSpPr/>
              <p:nvPr/>
            </p:nvSpPr>
            <p:spPr>
              <a:xfrm>
                <a:off x="7543800" y="1833563"/>
                <a:ext cx="185738" cy="316706"/>
              </a:xfrm>
              <a:custGeom>
                <a:avLst/>
                <a:gdLst>
                  <a:gd name="connsiteX0" fmla="*/ 0 w 185738"/>
                  <a:gd name="connsiteY0" fmla="*/ 183356 h 316706"/>
                  <a:gd name="connsiteX1" fmla="*/ 185738 w 185738"/>
                  <a:gd name="connsiteY1" fmla="*/ 0 h 316706"/>
                  <a:gd name="connsiteX2" fmla="*/ 147638 w 185738"/>
                  <a:gd name="connsiteY2" fmla="*/ 316706 h 316706"/>
                  <a:gd name="connsiteX3" fmla="*/ 0 w 185738"/>
                  <a:gd name="connsiteY3" fmla="*/ 183356 h 31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738" h="316706">
                    <a:moveTo>
                      <a:pt x="0" y="183356"/>
                    </a:moveTo>
                    <a:lnTo>
                      <a:pt x="185738" y="0"/>
                    </a:lnTo>
                    <a:lnTo>
                      <a:pt x="147638" y="316706"/>
                    </a:lnTo>
                    <a:lnTo>
                      <a:pt x="0" y="18335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8" name="Forme libre 67"/>
              <p:cNvSpPr/>
              <p:nvPr/>
            </p:nvSpPr>
            <p:spPr>
              <a:xfrm>
                <a:off x="6888956" y="2538413"/>
                <a:ext cx="128588" cy="226218"/>
              </a:xfrm>
              <a:custGeom>
                <a:avLst/>
                <a:gdLst>
                  <a:gd name="connsiteX0" fmla="*/ 0 w 128588"/>
                  <a:gd name="connsiteY0" fmla="*/ 126206 h 226218"/>
                  <a:gd name="connsiteX1" fmla="*/ 128588 w 128588"/>
                  <a:gd name="connsiteY1" fmla="*/ 0 h 226218"/>
                  <a:gd name="connsiteX2" fmla="*/ 114300 w 128588"/>
                  <a:gd name="connsiteY2" fmla="*/ 226218 h 226218"/>
                  <a:gd name="connsiteX3" fmla="*/ 0 w 128588"/>
                  <a:gd name="connsiteY3" fmla="*/ 126206 h 226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588" h="226218">
                    <a:moveTo>
                      <a:pt x="0" y="126206"/>
                    </a:moveTo>
                    <a:lnTo>
                      <a:pt x="128588" y="0"/>
                    </a:lnTo>
                    <a:lnTo>
                      <a:pt x="114300" y="226218"/>
                    </a:lnTo>
                    <a:lnTo>
                      <a:pt x="0" y="12620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7" name="Forme libre 66"/>
              <p:cNvSpPr/>
              <p:nvPr/>
            </p:nvSpPr>
            <p:spPr>
              <a:xfrm>
                <a:off x="6280150" y="3073400"/>
                <a:ext cx="193675" cy="196850"/>
              </a:xfrm>
              <a:custGeom>
                <a:avLst/>
                <a:gdLst>
                  <a:gd name="connsiteX0" fmla="*/ 25400 w 193675"/>
                  <a:gd name="connsiteY0" fmla="*/ 6350 h 196850"/>
                  <a:gd name="connsiteX1" fmla="*/ 193675 w 193675"/>
                  <a:gd name="connsiteY1" fmla="*/ 0 h 196850"/>
                  <a:gd name="connsiteX2" fmla="*/ 0 w 193675"/>
                  <a:gd name="connsiteY2" fmla="*/ 196850 h 196850"/>
                  <a:gd name="connsiteX3" fmla="*/ 25400 w 193675"/>
                  <a:gd name="connsiteY3" fmla="*/ 6350 h 19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675" h="196850">
                    <a:moveTo>
                      <a:pt x="25400" y="6350"/>
                    </a:moveTo>
                    <a:lnTo>
                      <a:pt x="193675" y="0"/>
                    </a:lnTo>
                    <a:lnTo>
                      <a:pt x="0" y="196850"/>
                    </a:lnTo>
                    <a:lnTo>
                      <a:pt x="25400" y="6350"/>
                    </a:lnTo>
                    <a:close/>
                  </a:path>
                </a:pathLst>
              </a:custGeom>
              <a:solidFill>
                <a:srgbClr val="E0BF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1" name="Forme libre 40"/>
              <p:cNvSpPr/>
              <p:nvPr/>
            </p:nvSpPr>
            <p:spPr>
              <a:xfrm>
                <a:off x="5843588" y="3076575"/>
                <a:ext cx="464343" cy="338138"/>
              </a:xfrm>
              <a:custGeom>
                <a:avLst/>
                <a:gdLst>
                  <a:gd name="connsiteX0" fmla="*/ 280987 w 464343"/>
                  <a:gd name="connsiteY0" fmla="*/ 338138 h 338138"/>
                  <a:gd name="connsiteX1" fmla="*/ 438150 w 464343"/>
                  <a:gd name="connsiteY1" fmla="*/ 192881 h 338138"/>
                  <a:gd name="connsiteX2" fmla="*/ 464343 w 464343"/>
                  <a:gd name="connsiteY2" fmla="*/ 0 h 338138"/>
                  <a:gd name="connsiteX3" fmla="*/ 209550 w 464343"/>
                  <a:gd name="connsiteY3" fmla="*/ 7144 h 338138"/>
                  <a:gd name="connsiteX4" fmla="*/ 33337 w 464343"/>
                  <a:gd name="connsiteY4" fmla="*/ 35719 h 338138"/>
                  <a:gd name="connsiteX5" fmla="*/ 0 w 464343"/>
                  <a:gd name="connsiteY5" fmla="*/ 73819 h 338138"/>
                  <a:gd name="connsiteX6" fmla="*/ 7143 w 464343"/>
                  <a:gd name="connsiteY6" fmla="*/ 121444 h 338138"/>
                  <a:gd name="connsiteX7" fmla="*/ 78581 w 464343"/>
                  <a:gd name="connsiteY7" fmla="*/ 200025 h 338138"/>
                  <a:gd name="connsiteX8" fmla="*/ 204787 w 464343"/>
                  <a:gd name="connsiteY8" fmla="*/ 295275 h 338138"/>
                  <a:gd name="connsiteX9" fmla="*/ 280987 w 464343"/>
                  <a:gd name="connsiteY9" fmla="*/ 338138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343" h="338138">
                    <a:moveTo>
                      <a:pt x="280987" y="338138"/>
                    </a:moveTo>
                    <a:lnTo>
                      <a:pt x="438150" y="192881"/>
                    </a:lnTo>
                    <a:lnTo>
                      <a:pt x="464343" y="0"/>
                    </a:lnTo>
                    <a:lnTo>
                      <a:pt x="209550" y="7144"/>
                    </a:lnTo>
                    <a:lnTo>
                      <a:pt x="33337" y="35719"/>
                    </a:lnTo>
                    <a:lnTo>
                      <a:pt x="0" y="73819"/>
                    </a:lnTo>
                    <a:lnTo>
                      <a:pt x="7143" y="121444"/>
                    </a:lnTo>
                    <a:lnTo>
                      <a:pt x="78581" y="200025"/>
                    </a:lnTo>
                    <a:lnTo>
                      <a:pt x="204787" y="295275"/>
                    </a:lnTo>
                    <a:lnTo>
                      <a:pt x="280987" y="338138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2" name="Forme libre 41"/>
              <p:cNvSpPr/>
              <p:nvPr/>
            </p:nvSpPr>
            <p:spPr>
              <a:xfrm>
                <a:off x="6474619" y="2864644"/>
                <a:ext cx="304800" cy="209550"/>
              </a:xfrm>
              <a:custGeom>
                <a:avLst/>
                <a:gdLst>
                  <a:gd name="connsiteX0" fmla="*/ 0 w 304800"/>
                  <a:gd name="connsiteY0" fmla="*/ 209550 h 209550"/>
                  <a:gd name="connsiteX1" fmla="*/ 214312 w 304800"/>
                  <a:gd name="connsiteY1" fmla="*/ 0 h 209550"/>
                  <a:gd name="connsiteX2" fmla="*/ 304800 w 304800"/>
                  <a:gd name="connsiteY2" fmla="*/ 200025 h 209550"/>
                  <a:gd name="connsiteX3" fmla="*/ 0 w 304800"/>
                  <a:gd name="connsiteY3" fmla="*/ 20955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800" h="209550">
                    <a:moveTo>
                      <a:pt x="0" y="209550"/>
                    </a:moveTo>
                    <a:lnTo>
                      <a:pt x="214312" y="0"/>
                    </a:lnTo>
                    <a:lnTo>
                      <a:pt x="304800" y="200025"/>
                    </a:lnTo>
                    <a:lnTo>
                      <a:pt x="0" y="209550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8" name="Forme libre 57"/>
              <p:cNvSpPr/>
              <p:nvPr/>
            </p:nvSpPr>
            <p:spPr>
              <a:xfrm>
                <a:off x="6974681" y="2771775"/>
                <a:ext cx="152400" cy="276225"/>
              </a:xfrm>
              <a:custGeom>
                <a:avLst/>
                <a:gdLst>
                  <a:gd name="connsiteX0" fmla="*/ 0 w 152400"/>
                  <a:gd name="connsiteY0" fmla="*/ 276225 h 276225"/>
                  <a:gd name="connsiteX1" fmla="*/ 30957 w 152400"/>
                  <a:gd name="connsiteY1" fmla="*/ 0 h 276225"/>
                  <a:gd name="connsiteX2" fmla="*/ 135732 w 152400"/>
                  <a:gd name="connsiteY2" fmla="*/ 119063 h 276225"/>
                  <a:gd name="connsiteX3" fmla="*/ 152400 w 152400"/>
                  <a:gd name="connsiteY3" fmla="*/ 178594 h 276225"/>
                  <a:gd name="connsiteX4" fmla="*/ 135732 w 152400"/>
                  <a:gd name="connsiteY4" fmla="*/ 228600 h 276225"/>
                  <a:gd name="connsiteX5" fmla="*/ 83344 w 152400"/>
                  <a:gd name="connsiteY5" fmla="*/ 252413 h 276225"/>
                  <a:gd name="connsiteX6" fmla="*/ 0 w 152400"/>
                  <a:gd name="connsiteY6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400" h="276225">
                    <a:moveTo>
                      <a:pt x="0" y="276225"/>
                    </a:moveTo>
                    <a:lnTo>
                      <a:pt x="30957" y="0"/>
                    </a:lnTo>
                    <a:lnTo>
                      <a:pt x="135732" y="119063"/>
                    </a:lnTo>
                    <a:lnTo>
                      <a:pt x="152400" y="178594"/>
                    </a:lnTo>
                    <a:lnTo>
                      <a:pt x="135732" y="228600"/>
                    </a:lnTo>
                    <a:lnTo>
                      <a:pt x="83344" y="252413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9" name="Forme libre 58"/>
              <p:cNvSpPr/>
              <p:nvPr/>
            </p:nvSpPr>
            <p:spPr>
              <a:xfrm>
                <a:off x="6631781" y="2319338"/>
                <a:ext cx="400050" cy="345281"/>
              </a:xfrm>
              <a:custGeom>
                <a:avLst/>
                <a:gdLst>
                  <a:gd name="connsiteX0" fmla="*/ 257175 w 400050"/>
                  <a:gd name="connsiteY0" fmla="*/ 345281 h 345281"/>
                  <a:gd name="connsiteX1" fmla="*/ 383382 w 400050"/>
                  <a:gd name="connsiteY1" fmla="*/ 216693 h 345281"/>
                  <a:gd name="connsiteX2" fmla="*/ 400050 w 400050"/>
                  <a:gd name="connsiteY2" fmla="*/ 2381 h 345281"/>
                  <a:gd name="connsiteX3" fmla="*/ 154782 w 400050"/>
                  <a:gd name="connsiteY3" fmla="*/ 0 h 345281"/>
                  <a:gd name="connsiteX4" fmla="*/ 35719 w 400050"/>
                  <a:gd name="connsiteY4" fmla="*/ 23812 h 345281"/>
                  <a:gd name="connsiteX5" fmla="*/ 2382 w 400050"/>
                  <a:gd name="connsiteY5" fmla="*/ 47625 h 345281"/>
                  <a:gd name="connsiteX6" fmla="*/ 0 w 400050"/>
                  <a:gd name="connsiteY6" fmla="*/ 80962 h 345281"/>
                  <a:gd name="connsiteX7" fmla="*/ 35719 w 400050"/>
                  <a:gd name="connsiteY7" fmla="*/ 133350 h 345281"/>
                  <a:gd name="connsiteX8" fmla="*/ 97632 w 400050"/>
                  <a:gd name="connsiteY8" fmla="*/ 200025 h 345281"/>
                  <a:gd name="connsiteX9" fmla="*/ 257175 w 400050"/>
                  <a:gd name="connsiteY9" fmla="*/ 345281 h 345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0050" h="345281">
                    <a:moveTo>
                      <a:pt x="257175" y="345281"/>
                    </a:moveTo>
                    <a:lnTo>
                      <a:pt x="383382" y="216693"/>
                    </a:lnTo>
                    <a:lnTo>
                      <a:pt x="400050" y="2381"/>
                    </a:lnTo>
                    <a:lnTo>
                      <a:pt x="154782" y="0"/>
                    </a:lnTo>
                    <a:lnTo>
                      <a:pt x="35719" y="23812"/>
                    </a:lnTo>
                    <a:lnTo>
                      <a:pt x="2382" y="47625"/>
                    </a:lnTo>
                    <a:lnTo>
                      <a:pt x="0" y="80962"/>
                    </a:lnTo>
                    <a:lnTo>
                      <a:pt x="35719" y="133350"/>
                    </a:lnTo>
                    <a:lnTo>
                      <a:pt x="97632" y="200025"/>
                    </a:lnTo>
                    <a:lnTo>
                      <a:pt x="257175" y="345281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1" name="Forme libre 60"/>
              <p:cNvSpPr/>
              <p:nvPr/>
            </p:nvSpPr>
            <p:spPr>
              <a:xfrm>
                <a:off x="7217569" y="2209800"/>
                <a:ext cx="197644" cy="152400"/>
              </a:xfrm>
              <a:custGeom>
                <a:avLst/>
                <a:gdLst>
                  <a:gd name="connsiteX0" fmla="*/ 0 w 197644"/>
                  <a:gd name="connsiteY0" fmla="*/ 133350 h 152400"/>
                  <a:gd name="connsiteX1" fmla="*/ 197644 w 197644"/>
                  <a:gd name="connsiteY1" fmla="*/ 152400 h 152400"/>
                  <a:gd name="connsiteX2" fmla="*/ 133350 w 197644"/>
                  <a:gd name="connsiteY2" fmla="*/ 0 h 152400"/>
                  <a:gd name="connsiteX3" fmla="*/ 0 w 197644"/>
                  <a:gd name="connsiteY3" fmla="*/ 13335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644" h="152400">
                    <a:moveTo>
                      <a:pt x="0" y="133350"/>
                    </a:moveTo>
                    <a:lnTo>
                      <a:pt x="197644" y="152400"/>
                    </a:lnTo>
                    <a:lnTo>
                      <a:pt x="133350" y="0"/>
                    </a:lnTo>
                    <a:lnTo>
                      <a:pt x="0" y="133350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2" name="Forme libre 61"/>
              <p:cNvSpPr/>
              <p:nvPr/>
            </p:nvSpPr>
            <p:spPr>
              <a:xfrm>
                <a:off x="7658100" y="2155031"/>
                <a:ext cx="152400" cy="209550"/>
              </a:xfrm>
              <a:custGeom>
                <a:avLst/>
                <a:gdLst>
                  <a:gd name="connsiteX0" fmla="*/ 0 w 152400"/>
                  <a:gd name="connsiteY0" fmla="*/ 209550 h 209550"/>
                  <a:gd name="connsiteX1" fmla="*/ 35719 w 152400"/>
                  <a:gd name="connsiteY1" fmla="*/ 0 h 209550"/>
                  <a:gd name="connsiteX2" fmla="*/ 126206 w 152400"/>
                  <a:gd name="connsiteY2" fmla="*/ 83344 h 209550"/>
                  <a:gd name="connsiteX3" fmla="*/ 152400 w 152400"/>
                  <a:gd name="connsiteY3" fmla="*/ 138113 h 209550"/>
                  <a:gd name="connsiteX4" fmla="*/ 138113 w 152400"/>
                  <a:gd name="connsiteY4" fmla="*/ 176213 h 209550"/>
                  <a:gd name="connsiteX5" fmla="*/ 90488 w 152400"/>
                  <a:gd name="connsiteY5" fmla="*/ 195263 h 209550"/>
                  <a:gd name="connsiteX6" fmla="*/ 0 w 152400"/>
                  <a:gd name="connsiteY6" fmla="*/ 20955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400" h="209550">
                    <a:moveTo>
                      <a:pt x="0" y="209550"/>
                    </a:moveTo>
                    <a:lnTo>
                      <a:pt x="35719" y="0"/>
                    </a:lnTo>
                    <a:lnTo>
                      <a:pt x="126206" y="83344"/>
                    </a:lnTo>
                    <a:lnTo>
                      <a:pt x="152400" y="138113"/>
                    </a:lnTo>
                    <a:lnTo>
                      <a:pt x="138113" y="176213"/>
                    </a:lnTo>
                    <a:lnTo>
                      <a:pt x="90488" y="195263"/>
                    </a:lnTo>
                    <a:lnTo>
                      <a:pt x="0" y="209550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3" name="Forme libre 62"/>
              <p:cNvSpPr/>
              <p:nvPr/>
            </p:nvSpPr>
            <p:spPr>
              <a:xfrm>
                <a:off x="7301495" y="1609726"/>
                <a:ext cx="454235" cy="407194"/>
              </a:xfrm>
              <a:custGeom>
                <a:avLst/>
                <a:gdLst>
                  <a:gd name="connsiteX0" fmla="*/ 228600 w 442912"/>
                  <a:gd name="connsiteY0" fmla="*/ 404813 h 404813"/>
                  <a:gd name="connsiteX1" fmla="*/ 419100 w 442912"/>
                  <a:gd name="connsiteY1" fmla="*/ 216694 h 404813"/>
                  <a:gd name="connsiteX2" fmla="*/ 442912 w 442912"/>
                  <a:gd name="connsiteY2" fmla="*/ 0 h 404813"/>
                  <a:gd name="connsiteX3" fmla="*/ 157162 w 442912"/>
                  <a:gd name="connsiteY3" fmla="*/ 23813 h 404813"/>
                  <a:gd name="connsiteX4" fmla="*/ 52387 w 442912"/>
                  <a:gd name="connsiteY4" fmla="*/ 54769 h 404813"/>
                  <a:gd name="connsiteX5" fmla="*/ 0 w 442912"/>
                  <a:gd name="connsiteY5" fmla="*/ 100013 h 404813"/>
                  <a:gd name="connsiteX6" fmla="*/ 14287 w 442912"/>
                  <a:gd name="connsiteY6" fmla="*/ 171450 h 404813"/>
                  <a:gd name="connsiteX7" fmla="*/ 69056 w 442912"/>
                  <a:gd name="connsiteY7" fmla="*/ 250032 h 404813"/>
                  <a:gd name="connsiteX8" fmla="*/ 159544 w 442912"/>
                  <a:gd name="connsiteY8" fmla="*/ 340519 h 404813"/>
                  <a:gd name="connsiteX9" fmla="*/ 228600 w 442912"/>
                  <a:gd name="connsiteY9" fmla="*/ 404813 h 404813"/>
                  <a:gd name="connsiteX0" fmla="*/ 241340 w 455652"/>
                  <a:gd name="connsiteY0" fmla="*/ 404813 h 404813"/>
                  <a:gd name="connsiteX1" fmla="*/ 431840 w 455652"/>
                  <a:gd name="connsiteY1" fmla="*/ 216694 h 404813"/>
                  <a:gd name="connsiteX2" fmla="*/ 455652 w 455652"/>
                  <a:gd name="connsiteY2" fmla="*/ 0 h 404813"/>
                  <a:gd name="connsiteX3" fmla="*/ 169902 w 455652"/>
                  <a:gd name="connsiteY3" fmla="*/ 23813 h 404813"/>
                  <a:gd name="connsiteX4" fmla="*/ 65127 w 455652"/>
                  <a:gd name="connsiteY4" fmla="*/ 54769 h 404813"/>
                  <a:gd name="connsiteX5" fmla="*/ 0 w 455652"/>
                  <a:gd name="connsiteY5" fmla="*/ 93700 h 404813"/>
                  <a:gd name="connsiteX6" fmla="*/ 27027 w 455652"/>
                  <a:gd name="connsiteY6" fmla="*/ 171450 h 404813"/>
                  <a:gd name="connsiteX7" fmla="*/ 81796 w 455652"/>
                  <a:gd name="connsiteY7" fmla="*/ 250032 h 404813"/>
                  <a:gd name="connsiteX8" fmla="*/ 172284 w 455652"/>
                  <a:gd name="connsiteY8" fmla="*/ 340519 h 404813"/>
                  <a:gd name="connsiteX9" fmla="*/ 241340 w 455652"/>
                  <a:gd name="connsiteY9" fmla="*/ 404813 h 404813"/>
                  <a:gd name="connsiteX0" fmla="*/ 241340 w 455652"/>
                  <a:gd name="connsiteY0" fmla="*/ 404813 h 404813"/>
                  <a:gd name="connsiteX1" fmla="*/ 431840 w 455652"/>
                  <a:gd name="connsiteY1" fmla="*/ 216694 h 404813"/>
                  <a:gd name="connsiteX2" fmla="*/ 455652 w 455652"/>
                  <a:gd name="connsiteY2" fmla="*/ 0 h 404813"/>
                  <a:gd name="connsiteX3" fmla="*/ 169902 w 455652"/>
                  <a:gd name="connsiteY3" fmla="*/ 23813 h 404813"/>
                  <a:gd name="connsiteX4" fmla="*/ 65127 w 455652"/>
                  <a:gd name="connsiteY4" fmla="*/ 54769 h 404813"/>
                  <a:gd name="connsiteX5" fmla="*/ 0 w 455652"/>
                  <a:gd name="connsiteY5" fmla="*/ 93700 h 404813"/>
                  <a:gd name="connsiteX6" fmla="*/ 14287 w 455652"/>
                  <a:gd name="connsiteY6" fmla="*/ 171450 h 404813"/>
                  <a:gd name="connsiteX7" fmla="*/ 81796 w 455652"/>
                  <a:gd name="connsiteY7" fmla="*/ 250032 h 404813"/>
                  <a:gd name="connsiteX8" fmla="*/ 172284 w 455652"/>
                  <a:gd name="connsiteY8" fmla="*/ 340519 h 404813"/>
                  <a:gd name="connsiteX9" fmla="*/ 241340 w 455652"/>
                  <a:gd name="connsiteY9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5652" h="404813">
                    <a:moveTo>
                      <a:pt x="241340" y="404813"/>
                    </a:moveTo>
                    <a:lnTo>
                      <a:pt x="431840" y="216694"/>
                    </a:lnTo>
                    <a:lnTo>
                      <a:pt x="455652" y="0"/>
                    </a:lnTo>
                    <a:lnTo>
                      <a:pt x="169902" y="23813"/>
                    </a:lnTo>
                    <a:lnTo>
                      <a:pt x="65127" y="54769"/>
                    </a:lnTo>
                    <a:lnTo>
                      <a:pt x="0" y="93700"/>
                    </a:lnTo>
                    <a:lnTo>
                      <a:pt x="14287" y="171450"/>
                    </a:lnTo>
                    <a:lnTo>
                      <a:pt x="81796" y="250032"/>
                    </a:lnTo>
                    <a:lnTo>
                      <a:pt x="172284" y="340519"/>
                    </a:lnTo>
                    <a:lnTo>
                      <a:pt x="241340" y="404813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5" name="Forme libre 64"/>
              <p:cNvSpPr/>
              <p:nvPr/>
            </p:nvSpPr>
            <p:spPr>
              <a:xfrm>
                <a:off x="7958138" y="1516856"/>
                <a:ext cx="126206" cy="92869"/>
              </a:xfrm>
              <a:custGeom>
                <a:avLst/>
                <a:gdLst>
                  <a:gd name="connsiteX0" fmla="*/ 0 w 126206"/>
                  <a:gd name="connsiteY0" fmla="*/ 90488 h 92869"/>
                  <a:gd name="connsiteX1" fmla="*/ 97631 w 126206"/>
                  <a:gd name="connsiteY1" fmla="*/ 0 h 92869"/>
                  <a:gd name="connsiteX2" fmla="*/ 126206 w 126206"/>
                  <a:gd name="connsiteY2" fmla="*/ 92869 h 92869"/>
                  <a:gd name="connsiteX3" fmla="*/ 0 w 126206"/>
                  <a:gd name="connsiteY3" fmla="*/ 90488 h 92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206" h="92869">
                    <a:moveTo>
                      <a:pt x="0" y="90488"/>
                    </a:moveTo>
                    <a:lnTo>
                      <a:pt x="97631" y="0"/>
                    </a:lnTo>
                    <a:lnTo>
                      <a:pt x="126206" y="92869"/>
                    </a:lnTo>
                    <a:lnTo>
                      <a:pt x="0" y="90488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66" name="Forme libre 65"/>
              <p:cNvSpPr/>
              <p:nvPr/>
            </p:nvSpPr>
            <p:spPr>
              <a:xfrm>
                <a:off x="8443913" y="1383506"/>
                <a:ext cx="150018" cy="211932"/>
              </a:xfrm>
              <a:custGeom>
                <a:avLst/>
                <a:gdLst>
                  <a:gd name="connsiteX0" fmla="*/ 0 w 150018"/>
                  <a:gd name="connsiteY0" fmla="*/ 211932 h 211932"/>
                  <a:gd name="connsiteX1" fmla="*/ 50006 w 150018"/>
                  <a:gd name="connsiteY1" fmla="*/ 0 h 211932"/>
                  <a:gd name="connsiteX2" fmla="*/ 150018 w 150018"/>
                  <a:gd name="connsiteY2" fmla="*/ 109538 h 211932"/>
                  <a:gd name="connsiteX3" fmla="*/ 138112 w 150018"/>
                  <a:gd name="connsiteY3" fmla="*/ 173832 h 211932"/>
                  <a:gd name="connsiteX4" fmla="*/ 0 w 150018"/>
                  <a:gd name="connsiteY4" fmla="*/ 211932 h 21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0018" h="211932">
                    <a:moveTo>
                      <a:pt x="0" y="211932"/>
                    </a:moveTo>
                    <a:lnTo>
                      <a:pt x="50006" y="0"/>
                    </a:lnTo>
                    <a:lnTo>
                      <a:pt x="150018" y="109538"/>
                    </a:lnTo>
                    <a:lnTo>
                      <a:pt x="138112" y="173832"/>
                    </a:lnTo>
                    <a:lnTo>
                      <a:pt x="0" y="211932"/>
                    </a:lnTo>
                    <a:close/>
                  </a:path>
                </a:pathLst>
              </a:custGeom>
              <a:solidFill>
                <a:srgbClr val="FFC1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6" name="Forme libre 35"/>
              <p:cNvSpPr/>
              <p:nvPr/>
            </p:nvSpPr>
            <p:spPr>
              <a:xfrm>
                <a:off x="7030918" y="1852612"/>
                <a:ext cx="317619" cy="490537"/>
              </a:xfrm>
              <a:custGeom>
                <a:avLst/>
                <a:gdLst>
                  <a:gd name="connsiteX0" fmla="*/ 0 w 328613"/>
                  <a:gd name="connsiteY0" fmla="*/ 683418 h 683418"/>
                  <a:gd name="connsiteX1" fmla="*/ 328613 w 328613"/>
                  <a:gd name="connsiteY1" fmla="*/ 359568 h 683418"/>
                  <a:gd name="connsiteX2" fmla="*/ 230981 w 328613"/>
                  <a:gd name="connsiteY2" fmla="*/ 147637 h 683418"/>
                  <a:gd name="connsiteX3" fmla="*/ 169069 w 328613"/>
                  <a:gd name="connsiteY3" fmla="*/ 35718 h 683418"/>
                  <a:gd name="connsiteX4" fmla="*/ 135731 w 328613"/>
                  <a:gd name="connsiteY4" fmla="*/ 7143 h 683418"/>
                  <a:gd name="connsiteX5" fmla="*/ 119063 w 328613"/>
                  <a:gd name="connsiteY5" fmla="*/ 0 h 683418"/>
                  <a:gd name="connsiteX6" fmla="*/ 92869 w 328613"/>
                  <a:gd name="connsiteY6" fmla="*/ 16668 h 683418"/>
                  <a:gd name="connsiteX7" fmla="*/ 71438 w 328613"/>
                  <a:gd name="connsiteY7" fmla="*/ 52387 h 683418"/>
                  <a:gd name="connsiteX8" fmla="*/ 47625 w 328613"/>
                  <a:gd name="connsiteY8" fmla="*/ 164306 h 683418"/>
                  <a:gd name="connsiteX9" fmla="*/ 26194 w 328613"/>
                  <a:gd name="connsiteY9" fmla="*/ 323850 h 683418"/>
                  <a:gd name="connsiteX10" fmla="*/ 0 w 328613"/>
                  <a:gd name="connsiteY10" fmla="*/ 683418 h 683418"/>
                  <a:gd name="connsiteX0" fmla="*/ 169068 w 302419"/>
                  <a:gd name="connsiteY0" fmla="*/ 490537 h 490537"/>
                  <a:gd name="connsiteX1" fmla="*/ 302419 w 302419"/>
                  <a:gd name="connsiteY1" fmla="*/ 359568 h 490537"/>
                  <a:gd name="connsiteX2" fmla="*/ 204787 w 302419"/>
                  <a:gd name="connsiteY2" fmla="*/ 147637 h 490537"/>
                  <a:gd name="connsiteX3" fmla="*/ 142875 w 302419"/>
                  <a:gd name="connsiteY3" fmla="*/ 35718 h 490537"/>
                  <a:gd name="connsiteX4" fmla="*/ 109537 w 302419"/>
                  <a:gd name="connsiteY4" fmla="*/ 7143 h 490537"/>
                  <a:gd name="connsiteX5" fmla="*/ 92869 w 302419"/>
                  <a:gd name="connsiteY5" fmla="*/ 0 h 490537"/>
                  <a:gd name="connsiteX6" fmla="*/ 66675 w 302419"/>
                  <a:gd name="connsiteY6" fmla="*/ 16668 h 490537"/>
                  <a:gd name="connsiteX7" fmla="*/ 45244 w 302419"/>
                  <a:gd name="connsiteY7" fmla="*/ 52387 h 490537"/>
                  <a:gd name="connsiteX8" fmla="*/ 21431 w 302419"/>
                  <a:gd name="connsiteY8" fmla="*/ 164306 h 490537"/>
                  <a:gd name="connsiteX9" fmla="*/ 0 w 302419"/>
                  <a:gd name="connsiteY9" fmla="*/ 323850 h 490537"/>
                  <a:gd name="connsiteX10" fmla="*/ 169068 w 302419"/>
                  <a:gd name="connsiteY10" fmla="*/ 490537 h 490537"/>
                  <a:gd name="connsiteX0" fmla="*/ 178975 w 312326"/>
                  <a:gd name="connsiteY0" fmla="*/ 490537 h 490537"/>
                  <a:gd name="connsiteX1" fmla="*/ 312326 w 312326"/>
                  <a:gd name="connsiteY1" fmla="*/ 359568 h 490537"/>
                  <a:gd name="connsiteX2" fmla="*/ 214694 w 312326"/>
                  <a:gd name="connsiteY2" fmla="*/ 147637 h 490537"/>
                  <a:gd name="connsiteX3" fmla="*/ 152782 w 312326"/>
                  <a:gd name="connsiteY3" fmla="*/ 35718 h 490537"/>
                  <a:gd name="connsiteX4" fmla="*/ 119444 w 312326"/>
                  <a:gd name="connsiteY4" fmla="*/ 7143 h 490537"/>
                  <a:gd name="connsiteX5" fmla="*/ 102776 w 312326"/>
                  <a:gd name="connsiteY5" fmla="*/ 0 h 490537"/>
                  <a:gd name="connsiteX6" fmla="*/ 76582 w 312326"/>
                  <a:gd name="connsiteY6" fmla="*/ 16668 h 490537"/>
                  <a:gd name="connsiteX7" fmla="*/ 55151 w 312326"/>
                  <a:gd name="connsiteY7" fmla="*/ 52387 h 490537"/>
                  <a:gd name="connsiteX8" fmla="*/ 31338 w 312326"/>
                  <a:gd name="connsiteY8" fmla="*/ 164306 h 490537"/>
                  <a:gd name="connsiteX9" fmla="*/ 9907 w 312326"/>
                  <a:gd name="connsiteY9" fmla="*/ 323850 h 490537"/>
                  <a:gd name="connsiteX10" fmla="*/ 7526 w 312326"/>
                  <a:gd name="connsiteY10" fmla="*/ 473869 h 490537"/>
                  <a:gd name="connsiteX11" fmla="*/ 178975 w 312326"/>
                  <a:gd name="connsiteY11" fmla="*/ 490537 h 490537"/>
                  <a:gd name="connsiteX0" fmla="*/ 184268 w 317619"/>
                  <a:gd name="connsiteY0" fmla="*/ 490537 h 490537"/>
                  <a:gd name="connsiteX1" fmla="*/ 317619 w 317619"/>
                  <a:gd name="connsiteY1" fmla="*/ 359568 h 490537"/>
                  <a:gd name="connsiteX2" fmla="*/ 219987 w 317619"/>
                  <a:gd name="connsiteY2" fmla="*/ 147637 h 490537"/>
                  <a:gd name="connsiteX3" fmla="*/ 158075 w 317619"/>
                  <a:gd name="connsiteY3" fmla="*/ 35718 h 490537"/>
                  <a:gd name="connsiteX4" fmla="*/ 124737 w 317619"/>
                  <a:gd name="connsiteY4" fmla="*/ 7143 h 490537"/>
                  <a:gd name="connsiteX5" fmla="*/ 108069 w 317619"/>
                  <a:gd name="connsiteY5" fmla="*/ 0 h 490537"/>
                  <a:gd name="connsiteX6" fmla="*/ 81875 w 317619"/>
                  <a:gd name="connsiteY6" fmla="*/ 16668 h 490537"/>
                  <a:gd name="connsiteX7" fmla="*/ 60444 w 317619"/>
                  <a:gd name="connsiteY7" fmla="*/ 52387 h 490537"/>
                  <a:gd name="connsiteX8" fmla="*/ 36631 w 317619"/>
                  <a:gd name="connsiteY8" fmla="*/ 164306 h 490537"/>
                  <a:gd name="connsiteX9" fmla="*/ 15200 w 317619"/>
                  <a:gd name="connsiteY9" fmla="*/ 323850 h 490537"/>
                  <a:gd name="connsiteX10" fmla="*/ 12819 w 317619"/>
                  <a:gd name="connsiteY10" fmla="*/ 473869 h 490537"/>
                  <a:gd name="connsiteX11" fmla="*/ 184268 w 317619"/>
                  <a:gd name="connsiteY11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7619" h="490537">
                    <a:moveTo>
                      <a:pt x="184268" y="490537"/>
                    </a:moveTo>
                    <a:lnTo>
                      <a:pt x="317619" y="359568"/>
                    </a:lnTo>
                    <a:lnTo>
                      <a:pt x="219987" y="147637"/>
                    </a:lnTo>
                    <a:lnTo>
                      <a:pt x="158075" y="35718"/>
                    </a:lnTo>
                    <a:lnTo>
                      <a:pt x="124737" y="7143"/>
                    </a:lnTo>
                    <a:lnTo>
                      <a:pt x="108069" y="0"/>
                    </a:lnTo>
                    <a:lnTo>
                      <a:pt x="81875" y="16668"/>
                    </a:lnTo>
                    <a:lnTo>
                      <a:pt x="60444" y="52387"/>
                    </a:lnTo>
                    <a:lnTo>
                      <a:pt x="36631" y="164306"/>
                    </a:lnTo>
                    <a:lnTo>
                      <a:pt x="15200" y="323850"/>
                    </a:lnTo>
                    <a:cubicBezTo>
                      <a:pt x="8849" y="434975"/>
                      <a:pt x="-14168" y="448469"/>
                      <a:pt x="12819" y="473869"/>
                    </a:cubicBezTo>
                    <a:lnTo>
                      <a:pt x="184268" y="490537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8" name="Forme libre 37"/>
              <p:cNvSpPr/>
              <p:nvPr/>
            </p:nvSpPr>
            <p:spPr>
              <a:xfrm>
                <a:off x="7417594" y="2364581"/>
                <a:ext cx="242887" cy="202407"/>
              </a:xfrm>
              <a:custGeom>
                <a:avLst/>
                <a:gdLst>
                  <a:gd name="connsiteX0" fmla="*/ 0 w 378619"/>
                  <a:gd name="connsiteY0" fmla="*/ 373856 h 731044"/>
                  <a:gd name="connsiteX1" fmla="*/ 378619 w 378619"/>
                  <a:gd name="connsiteY1" fmla="*/ 0 h 731044"/>
                  <a:gd name="connsiteX2" fmla="*/ 326231 w 378619"/>
                  <a:gd name="connsiteY2" fmla="*/ 411956 h 731044"/>
                  <a:gd name="connsiteX3" fmla="*/ 273844 w 378619"/>
                  <a:gd name="connsiteY3" fmla="*/ 652462 h 731044"/>
                  <a:gd name="connsiteX4" fmla="*/ 240506 w 378619"/>
                  <a:gd name="connsiteY4" fmla="*/ 721519 h 731044"/>
                  <a:gd name="connsiteX5" fmla="*/ 207169 w 378619"/>
                  <a:gd name="connsiteY5" fmla="*/ 731044 h 731044"/>
                  <a:gd name="connsiteX6" fmla="*/ 173831 w 378619"/>
                  <a:gd name="connsiteY6" fmla="*/ 704850 h 731044"/>
                  <a:gd name="connsiteX7" fmla="*/ 126206 w 378619"/>
                  <a:gd name="connsiteY7" fmla="*/ 642937 h 731044"/>
                  <a:gd name="connsiteX8" fmla="*/ 0 w 378619"/>
                  <a:gd name="connsiteY8" fmla="*/ 373856 h 731044"/>
                  <a:gd name="connsiteX0" fmla="*/ 0 w 311944"/>
                  <a:gd name="connsiteY0" fmla="*/ 533400 h 731044"/>
                  <a:gd name="connsiteX1" fmla="*/ 311944 w 311944"/>
                  <a:gd name="connsiteY1" fmla="*/ 0 h 731044"/>
                  <a:gd name="connsiteX2" fmla="*/ 259556 w 311944"/>
                  <a:gd name="connsiteY2" fmla="*/ 411956 h 731044"/>
                  <a:gd name="connsiteX3" fmla="*/ 207169 w 311944"/>
                  <a:gd name="connsiteY3" fmla="*/ 652462 h 731044"/>
                  <a:gd name="connsiteX4" fmla="*/ 173831 w 311944"/>
                  <a:gd name="connsiteY4" fmla="*/ 721519 h 731044"/>
                  <a:gd name="connsiteX5" fmla="*/ 140494 w 311944"/>
                  <a:gd name="connsiteY5" fmla="*/ 731044 h 731044"/>
                  <a:gd name="connsiteX6" fmla="*/ 107156 w 311944"/>
                  <a:gd name="connsiteY6" fmla="*/ 704850 h 731044"/>
                  <a:gd name="connsiteX7" fmla="*/ 59531 w 311944"/>
                  <a:gd name="connsiteY7" fmla="*/ 642937 h 731044"/>
                  <a:gd name="connsiteX8" fmla="*/ 0 w 311944"/>
                  <a:gd name="connsiteY8" fmla="*/ 533400 h 731044"/>
                  <a:gd name="connsiteX0" fmla="*/ 0 w 311944"/>
                  <a:gd name="connsiteY0" fmla="*/ 533400 h 731044"/>
                  <a:gd name="connsiteX1" fmla="*/ 311944 w 311944"/>
                  <a:gd name="connsiteY1" fmla="*/ 0 h 731044"/>
                  <a:gd name="connsiteX2" fmla="*/ 230981 w 311944"/>
                  <a:gd name="connsiteY2" fmla="*/ 583406 h 731044"/>
                  <a:gd name="connsiteX3" fmla="*/ 207169 w 311944"/>
                  <a:gd name="connsiteY3" fmla="*/ 652462 h 731044"/>
                  <a:gd name="connsiteX4" fmla="*/ 173831 w 311944"/>
                  <a:gd name="connsiteY4" fmla="*/ 721519 h 731044"/>
                  <a:gd name="connsiteX5" fmla="*/ 140494 w 311944"/>
                  <a:gd name="connsiteY5" fmla="*/ 731044 h 731044"/>
                  <a:gd name="connsiteX6" fmla="*/ 107156 w 311944"/>
                  <a:gd name="connsiteY6" fmla="*/ 704850 h 731044"/>
                  <a:gd name="connsiteX7" fmla="*/ 59531 w 311944"/>
                  <a:gd name="connsiteY7" fmla="*/ 642937 h 731044"/>
                  <a:gd name="connsiteX8" fmla="*/ 0 w 311944"/>
                  <a:gd name="connsiteY8" fmla="*/ 533400 h 731044"/>
                  <a:gd name="connsiteX0" fmla="*/ 0 w 242887"/>
                  <a:gd name="connsiteY0" fmla="*/ 4763 h 202407"/>
                  <a:gd name="connsiteX1" fmla="*/ 242887 w 242887"/>
                  <a:gd name="connsiteY1" fmla="*/ 0 h 202407"/>
                  <a:gd name="connsiteX2" fmla="*/ 230981 w 242887"/>
                  <a:gd name="connsiteY2" fmla="*/ 54769 h 202407"/>
                  <a:gd name="connsiteX3" fmla="*/ 207169 w 242887"/>
                  <a:gd name="connsiteY3" fmla="*/ 123825 h 202407"/>
                  <a:gd name="connsiteX4" fmla="*/ 173831 w 242887"/>
                  <a:gd name="connsiteY4" fmla="*/ 192882 h 202407"/>
                  <a:gd name="connsiteX5" fmla="*/ 140494 w 242887"/>
                  <a:gd name="connsiteY5" fmla="*/ 202407 h 202407"/>
                  <a:gd name="connsiteX6" fmla="*/ 107156 w 242887"/>
                  <a:gd name="connsiteY6" fmla="*/ 176213 h 202407"/>
                  <a:gd name="connsiteX7" fmla="*/ 59531 w 242887"/>
                  <a:gd name="connsiteY7" fmla="*/ 114300 h 202407"/>
                  <a:gd name="connsiteX8" fmla="*/ 0 w 242887"/>
                  <a:gd name="connsiteY8" fmla="*/ 4763 h 20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02407">
                    <a:moveTo>
                      <a:pt x="0" y="4763"/>
                    </a:moveTo>
                    <a:lnTo>
                      <a:pt x="242887" y="0"/>
                    </a:lnTo>
                    <a:lnTo>
                      <a:pt x="230981" y="54769"/>
                    </a:lnTo>
                    <a:lnTo>
                      <a:pt x="207169" y="123825"/>
                    </a:lnTo>
                    <a:lnTo>
                      <a:pt x="173831" y="192882"/>
                    </a:lnTo>
                    <a:lnTo>
                      <a:pt x="140494" y="202407"/>
                    </a:lnTo>
                    <a:lnTo>
                      <a:pt x="107156" y="176213"/>
                    </a:lnTo>
                    <a:lnTo>
                      <a:pt x="59531" y="114300"/>
                    </a:lnTo>
                    <a:lnTo>
                      <a:pt x="0" y="4763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9" name="Forme libre 38"/>
              <p:cNvSpPr/>
              <p:nvPr/>
            </p:nvSpPr>
            <p:spPr>
              <a:xfrm>
                <a:off x="7755732" y="1128713"/>
                <a:ext cx="295274" cy="485775"/>
              </a:xfrm>
              <a:custGeom>
                <a:avLst/>
                <a:gdLst>
                  <a:gd name="connsiteX0" fmla="*/ 0 w 316706"/>
                  <a:gd name="connsiteY0" fmla="*/ 702468 h 702468"/>
                  <a:gd name="connsiteX1" fmla="*/ 316706 w 316706"/>
                  <a:gd name="connsiteY1" fmla="*/ 388143 h 702468"/>
                  <a:gd name="connsiteX2" fmla="*/ 228600 w 316706"/>
                  <a:gd name="connsiteY2" fmla="*/ 121443 h 702468"/>
                  <a:gd name="connsiteX3" fmla="*/ 173831 w 316706"/>
                  <a:gd name="connsiteY3" fmla="*/ 16668 h 702468"/>
                  <a:gd name="connsiteX4" fmla="*/ 147638 w 316706"/>
                  <a:gd name="connsiteY4" fmla="*/ 0 h 702468"/>
                  <a:gd name="connsiteX5" fmla="*/ 116681 w 316706"/>
                  <a:gd name="connsiteY5" fmla="*/ 14287 h 702468"/>
                  <a:gd name="connsiteX6" fmla="*/ 90488 w 316706"/>
                  <a:gd name="connsiteY6" fmla="*/ 69056 h 702468"/>
                  <a:gd name="connsiteX7" fmla="*/ 61913 w 316706"/>
                  <a:gd name="connsiteY7" fmla="*/ 195262 h 702468"/>
                  <a:gd name="connsiteX8" fmla="*/ 23813 w 316706"/>
                  <a:gd name="connsiteY8" fmla="*/ 469106 h 702468"/>
                  <a:gd name="connsiteX9" fmla="*/ 0 w 316706"/>
                  <a:gd name="connsiteY9" fmla="*/ 702468 h 702468"/>
                  <a:gd name="connsiteX0" fmla="*/ 202406 w 292893"/>
                  <a:gd name="connsiteY0" fmla="*/ 481012 h 481012"/>
                  <a:gd name="connsiteX1" fmla="*/ 292893 w 292893"/>
                  <a:gd name="connsiteY1" fmla="*/ 388143 h 481012"/>
                  <a:gd name="connsiteX2" fmla="*/ 204787 w 292893"/>
                  <a:gd name="connsiteY2" fmla="*/ 121443 h 481012"/>
                  <a:gd name="connsiteX3" fmla="*/ 150018 w 292893"/>
                  <a:gd name="connsiteY3" fmla="*/ 16668 h 481012"/>
                  <a:gd name="connsiteX4" fmla="*/ 123825 w 292893"/>
                  <a:gd name="connsiteY4" fmla="*/ 0 h 481012"/>
                  <a:gd name="connsiteX5" fmla="*/ 92868 w 292893"/>
                  <a:gd name="connsiteY5" fmla="*/ 14287 h 481012"/>
                  <a:gd name="connsiteX6" fmla="*/ 66675 w 292893"/>
                  <a:gd name="connsiteY6" fmla="*/ 69056 h 481012"/>
                  <a:gd name="connsiteX7" fmla="*/ 38100 w 292893"/>
                  <a:gd name="connsiteY7" fmla="*/ 195262 h 481012"/>
                  <a:gd name="connsiteX8" fmla="*/ 0 w 292893"/>
                  <a:gd name="connsiteY8" fmla="*/ 469106 h 481012"/>
                  <a:gd name="connsiteX9" fmla="*/ 202406 w 292893"/>
                  <a:gd name="connsiteY9" fmla="*/ 481012 h 481012"/>
                  <a:gd name="connsiteX0" fmla="*/ 204787 w 295274"/>
                  <a:gd name="connsiteY0" fmla="*/ 481012 h 485775"/>
                  <a:gd name="connsiteX1" fmla="*/ 295274 w 295274"/>
                  <a:gd name="connsiteY1" fmla="*/ 388143 h 485775"/>
                  <a:gd name="connsiteX2" fmla="*/ 207168 w 295274"/>
                  <a:gd name="connsiteY2" fmla="*/ 121443 h 485775"/>
                  <a:gd name="connsiteX3" fmla="*/ 152399 w 295274"/>
                  <a:gd name="connsiteY3" fmla="*/ 16668 h 485775"/>
                  <a:gd name="connsiteX4" fmla="*/ 126206 w 295274"/>
                  <a:gd name="connsiteY4" fmla="*/ 0 h 485775"/>
                  <a:gd name="connsiteX5" fmla="*/ 95249 w 295274"/>
                  <a:gd name="connsiteY5" fmla="*/ 14287 h 485775"/>
                  <a:gd name="connsiteX6" fmla="*/ 69056 w 295274"/>
                  <a:gd name="connsiteY6" fmla="*/ 69056 h 485775"/>
                  <a:gd name="connsiteX7" fmla="*/ 40481 w 295274"/>
                  <a:gd name="connsiteY7" fmla="*/ 195262 h 485775"/>
                  <a:gd name="connsiteX8" fmla="*/ 0 w 295274"/>
                  <a:gd name="connsiteY8" fmla="*/ 485775 h 485775"/>
                  <a:gd name="connsiteX9" fmla="*/ 204787 w 295274"/>
                  <a:gd name="connsiteY9" fmla="*/ 481012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274" h="485775">
                    <a:moveTo>
                      <a:pt x="204787" y="481012"/>
                    </a:moveTo>
                    <a:lnTo>
                      <a:pt x="295274" y="388143"/>
                    </a:lnTo>
                    <a:lnTo>
                      <a:pt x="207168" y="121443"/>
                    </a:lnTo>
                    <a:lnTo>
                      <a:pt x="152399" y="16668"/>
                    </a:lnTo>
                    <a:lnTo>
                      <a:pt x="126206" y="0"/>
                    </a:lnTo>
                    <a:lnTo>
                      <a:pt x="95249" y="14287"/>
                    </a:lnTo>
                    <a:lnTo>
                      <a:pt x="69056" y="69056"/>
                    </a:lnTo>
                    <a:lnTo>
                      <a:pt x="40481" y="195262"/>
                    </a:lnTo>
                    <a:lnTo>
                      <a:pt x="0" y="485775"/>
                    </a:lnTo>
                    <a:lnTo>
                      <a:pt x="204787" y="481012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0" name="Forme libre 39"/>
              <p:cNvSpPr/>
              <p:nvPr/>
            </p:nvSpPr>
            <p:spPr>
              <a:xfrm>
                <a:off x="8084343" y="1595438"/>
                <a:ext cx="355967" cy="369093"/>
              </a:xfrm>
              <a:custGeom>
                <a:avLst/>
                <a:gdLst>
                  <a:gd name="connsiteX0" fmla="*/ 0 w 504825"/>
                  <a:gd name="connsiteY0" fmla="*/ 502443 h 950118"/>
                  <a:gd name="connsiteX1" fmla="*/ 502444 w 504825"/>
                  <a:gd name="connsiteY1" fmla="*/ 0 h 950118"/>
                  <a:gd name="connsiteX2" fmla="*/ 504825 w 504825"/>
                  <a:gd name="connsiteY2" fmla="*/ 26193 h 950118"/>
                  <a:gd name="connsiteX3" fmla="*/ 381000 w 504825"/>
                  <a:gd name="connsiteY3" fmla="*/ 561975 h 950118"/>
                  <a:gd name="connsiteX4" fmla="*/ 280987 w 504825"/>
                  <a:gd name="connsiteY4" fmla="*/ 859631 h 950118"/>
                  <a:gd name="connsiteX5" fmla="*/ 221456 w 504825"/>
                  <a:gd name="connsiteY5" fmla="*/ 940593 h 950118"/>
                  <a:gd name="connsiteX6" fmla="*/ 190500 w 504825"/>
                  <a:gd name="connsiteY6" fmla="*/ 950118 h 950118"/>
                  <a:gd name="connsiteX7" fmla="*/ 161925 w 504825"/>
                  <a:gd name="connsiteY7" fmla="*/ 928687 h 950118"/>
                  <a:gd name="connsiteX8" fmla="*/ 128587 w 504825"/>
                  <a:gd name="connsiteY8" fmla="*/ 869156 h 950118"/>
                  <a:gd name="connsiteX9" fmla="*/ 52387 w 504825"/>
                  <a:gd name="connsiteY9" fmla="*/ 666750 h 950118"/>
                  <a:gd name="connsiteX10" fmla="*/ 0 w 504825"/>
                  <a:gd name="connsiteY10" fmla="*/ 502443 h 950118"/>
                  <a:gd name="connsiteX0" fmla="*/ 0 w 504825"/>
                  <a:gd name="connsiteY0" fmla="*/ 502443 h 950118"/>
                  <a:gd name="connsiteX1" fmla="*/ 502444 w 504825"/>
                  <a:gd name="connsiteY1" fmla="*/ 0 h 950118"/>
                  <a:gd name="connsiteX2" fmla="*/ 504825 w 504825"/>
                  <a:gd name="connsiteY2" fmla="*/ 26193 h 950118"/>
                  <a:gd name="connsiteX3" fmla="*/ 381000 w 504825"/>
                  <a:gd name="connsiteY3" fmla="*/ 581025 h 950118"/>
                  <a:gd name="connsiteX4" fmla="*/ 280987 w 504825"/>
                  <a:gd name="connsiteY4" fmla="*/ 859631 h 950118"/>
                  <a:gd name="connsiteX5" fmla="*/ 221456 w 504825"/>
                  <a:gd name="connsiteY5" fmla="*/ 940593 h 950118"/>
                  <a:gd name="connsiteX6" fmla="*/ 190500 w 504825"/>
                  <a:gd name="connsiteY6" fmla="*/ 950118 h 950118"/>
                  <a:gd name="connsiteX7" fmla="*/ 161925 w 504825"/>
                  <a:gd name="connsiteY7" fmla="*/ 928687 h 950118"/>
                  <a:gd name="connsiteX8" fmla="*/ 128587 w 504825"/>
                  <a:gd name="connsiteY8" fmla="*/ 869156 h 950118"/>
                  <a:gd name="connsiteX9" fmla="*/ 52387 w 504825"/>
                  <a:gd name="connsiteY9" fmla="*/ 666750 h 950118"/>
                  <a:gd name="connsiteX10" fmla="*/ 0 w 504825"/>
                  <a:gd name="connsiteY10" fmla="*/ 502443 h 950118"/>
                  <a:gd name="connsiteX0" fmla="*/ 0 w 502444"/>
                  <a:gd name="connsiteY0" fmla="*/ 502443 h 950118"/>
                  <a:gd name="connsiteX1" fmla="*/ 502444 w 502444"/>
                  <a:gd name="connsiteY1" fmla="*/ 0 h 950118"/>
                  <a:gd name="connsiteX2" fmla="*/ 264175 w 502444"/>
                  <a:gd name="connsiteY2" fmla="*/ 583406 h 950118"/>
                  <a:gd name="connsiteX3" fmla="*/ 381000 w 502444"/>
                  <a:gd name="connsiteY3" fmla="*/ 581025 h 950118"/>
                  <a:gd name="connsiteX4" fmla="*/ 280987 w 502444"/>
                  <a:gd name="connsiteY4" fmla="*/ 859631 h 950118"/>
                  <a:gd name="connsiteX5" fmla="*/ 221456 w 502444"/>
                  <a:gd name="connsiteY5" fmla="*/ 940593 h 950118"/>
                  <a:gd name="connsiteX6" fmla="*/ 190500 w 502444"/>
                  <a:gd name="connsiteY6" fmla="*/ 950118 h 950118"/>
                  <a:gd name="connsiteX7" fmla="*/ 161925 w 502444"/>
                  <a:gd name="connsiteY7" fmla="*/ 928687 h 950118"/>
                  <a:gd name="connsiteX8" fmla="*/ 128587 w 502444"/>
                  <a:gd name="connsiteY8" fmla="*/ 869156 h 950118"/>
                  <a:gd name="connsiteX9" fmla="*/ 52387 w 502444"/>
                  <a:gd name="connsiteY9" fmla="*/ 666750 h 950118"/>
                  <a:gd name="connsiteX10" fmla="*/ 0 w 502444"/>
                  <a:gd name="connsiteY10" fmla="*/ 502443 h 950118"/>
                  <a:gd name="connsiteX0" fmla="*/ 0 w 474132"/>
                  <a:gd name="connsiteY0" fmla="*/ 592931 h 950118"/>
                  <a:gd name="connsiteX1" fmla="*/ 474132 w 474132"/>
                  <a:gd name="connsiteY1" fmla="*/ 0 h 950118"/>
                  <a:gd name="connsiteX2" fmla="*/ 235863 w 474132"/>
                  <a:gd name="connsiteY2" fmla="*/ 583406 h 950118"/>
                  <a:gd name="connsiteX3" fmla="*/ 352688 w 474132"/>
                  <a:gd name="connsiteY3" fmla="*/ 581025 h 950118"/>
                  <a:gd name="connsiteX4" fmla="*/ 252675 w 474132"/>
                  <a:gd name="connsiteY4" fmla="*/ 859631 h 950118"/>
                  <a:gd name="connsiteX5" fmla="*/ 193144 w 474132"/>
                  <a:gd name="connsiteY5" fmla="*/ 940593 h 950118"/>
                  <a:gd name="connsiteX6" fmla="*/ 162188 w 474132"/>
                  <a:gd name="connsiteY6" fmla="*/ 950118 h 950118"/>
                  <a:gd name="connsiteX7" fmla="*/ 133613 w 474132"/>
                  <a:gd name="connsiteY7" fmla="*/ 928687 h 950118"/>
                  <a:gd name="connsiteX8" fmla="*/ 100275 w 474132"/>
                  <a:gd name="connsiteY8" fmla="*/ 869156 h 950118"/>
                  <a:gd name="connsiteX9" fmla="*/ 24075 w 474132"/>
                  <a:gd name="connsiteY9" fmla="*/ 666750 h 950118"/>
                  <a:gd name="connsiteX10" fmla="*/ 0 w 474132"/>
                  <a:gd name="connsiteY10" fmla="*/ 592931 h 950118"/>
                  <a:gd name="connsiteX0" fmla="*/ 0 w 352688"/>
                  <a:gd name="connsiteY0" fmla="*/ 11906 h 369093"/>
                  <a:gd name="connsiteX1" fmla="*/ 122594 w 352688"/>
                  <a:gd name="connsiteY1" fmla="*/ 7143 h 369093"/>
                  <a:gd name="connsiteX2" fmla="*/ 235863 w 352688"/>
                  <a:gd name="connsiteY2" fmla="*/ 2381 h 369093"/>
                  <a:gd name="connsiteX3" fmla="*/ 352688 w 352688"/>
                  <a:gd name="connsiteY3" fmla="*/ 0 h 369093"/>
                  <a:gd name="connsiteX4" fmla="*/ 252675 w 352688"/>
                  <a:gd name="connsiteY4" fmla="*/ 278606 h 369093"/>
                  <a:gd name="connsiteX5" fmla="*/ 193144 w 352688"/>
                  <a:gd name="connsiteY5" fmla="*/ 359568 h 369093"/>
                  <a:gd name="connsiteX6" fmla="*/ 162188 w 352688"/>
                  <a:gd name="connsiteY6" fmla="*/ 369093 h 369093"/>
                  <a:gd name="connsiteX7" fmla="*/ 133613 w 352688"/>
                  <a:gd name="connsiteY7" fmla="*/ 347662 h 369093"/>
                  <a:gd name="connsiteX8" fmla="*/ 100275 w 352688"/>
                  <a:gd name="connsiteY8" fmla="*/ 288131 h 369093"/>
                  <a:gd name="connsiteX9" fmla="*/ 24075 w 352688"/>
                  <a:gd name="connsiteY9" fmla="*/ 85725 h 369093"/>
                  <a:gd name="connsiteX10" fmla="*/ 0 w 352688"/>
                  <a:gd name="connsiteY10" fmla="*/ 11906 h 36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2688" h="369093">
                    <a:moveTo>
                      <a:pt x="0" y="11906"/>
                    </a:moveTo>
                    <a:lnTo>
                      <a:pt x="122594" y="7143"/>
                    </a:lnTo>
                    <a:lnTo>
                      <a:pt x="235863" y="2381"/>
                    </a:lnTo>
                    <a:lnTo>
                      <a:pt x="352688" y="0"/>
                    </a:lnTo>
                    <a:lnTo>
                      <a:pt x="252675" y="278606"/>
                    </a:lnTo>
                    <a:lnTo>
                      <a:pt x="193144" y="359568"/>
                    </a:lnTo>
                    <a:lnTo>
                      <a:pt x="162188" y="369093"/>
                    </a:lnTo>
                    <a:lnTo>
                      <a:pt x="133613" y="347662"/>
                    </a:lnTo>
                    <a:lnTo>
                      <a:pt x="100275" y="288131"/>
                    </a:lnTo>
                    <a:lnTo>
                      <a:pt x="24075" y="85725"/>
                    </a:lnTo>
                    <a:lnTo>
                      <a:pt x="0" y="1190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5" name="Forme libre 34"/>
              <p:cNvSpPr/>
              <p:nvPr/>
            </p:nvSpPr>
            <p:spPr>
              <a:xfrm>
                <a:off x="6784182" y="3043238"/>
                <a:ext cx="188118" cy="173831"/>
              </a:xfrm>
              <a:custGeom>
                <a:avLst/>
                <a:gdLst>
                  <a:gd name="connsiteX0" fmla="*/ 0 w 323850"/>
                  <a:gd name="connsiteY0" fmla="*/ 319088 h 673894"/>
                  <a:gd name="connsiteX1" fmla="*/ 323850 w 323850"/>
                  <a:gd name="connsiteY1" fmla="*/ 0 h 673894"/>
                  <a:gd name="connsiteX2" fmla="*/ 297657 w 323850"/>
                  <a:gd name="connsiteY2" fmla="*/ 392906 h 673894"/>
                  <a:gd name="connsiteX3" fmla="*/ 266700 w 323850"/>
                  <a:gd name="connsiteY3" fmla="*/ 583406 h 673894"/>
                  <a:gd name="connsiteX4" fmla="*/ 233363 w 323850"/>
                  <a:gd name="connsiteY4" fmla="*/ 666750 h 673894"/>
                  <a:gd name="connsiteX5" fmla="*/ 226219 w 323850"/>
                  <a:gd name="connsiteY5" fmla="*/ 673894 h 673894"/>
                  <a:gd name="connsiteX6" fmla="*/ 226219 w 323850"/>
                  <a:gd name="connsiteY6" fmla="*/ 673894 h 673894"/>
                  <a:gd name="connsiteX7" fmla="*/ 195263 w 323850"/>
                  <a:gd name="connsiteY7" fmla="*/ 673894 h 673894"/>
                  <a:gd name="connsiteX8" fmla="*/ 178594 w 323850"/>
                  <a:gd name="connsiteY8" fmla="*/ 657225 h 673894"/>
                  <a:gd name="connsiteX9" fmla="*/ 142875 w 323850"/>
                  <a:gd name="connsiteY9" fmla="*/ 611981 h 673894"/>
                  <a:gd name="connsiteX10" fmla="*/ 88107 w 323850"/>
                  <a:gd name="connsiteY10" fmla="*/ 504825 h 673894"/>
                  <a:gd name="connsiteX11" fmla="*/ 0 w 323850"/>
                  <a:gd name="connsiteY11" fmla="*/ 319088 h 673894"/>
                  <a:gd name="connsiteX0" fmla="*/ 0 w 295275"/>
                  <a:gd name="connsiteY0" fmla="*/ 383381 h 673894"/>
                  <a:gd name="connsiteX1" fmla="*/ 295275 w 295275"/>
                  <a:gd name="connsiteY1" fmla="*/ 0 h 673894"/>
                  <a:gd name="connsiteX2" fmla="*/ 269082 w 295275"/>
                  <a:gd name="connsiteY2" fmla="*/ 392906 h 673894"/>
                  <a:gd name="connsiteX3" fmla="*/ 238125 w 295275"/>
                  <a:gd name="connsiteY3" fmla="*/ 583406 h 673894"/>
                  <a:gd name="connsiteX4" fmla="*/ 204788 w 295275"/>
                  <a:gd name="connsiteY4" fmla="*/ 666750 h 673894"/>
                  <a:gd name="connsiteX5" fmla="*/ 197644 w 295275"/>
                  <a:gd name="connsiteY5" fmla="*/ 673894 h 673894"/>
                  <a:gd name="connsiteX6" fmla="*/ 197644 w 295275"/>
                  <a:gd name="connsiteY6" fmla="*/ 673894 h 673894"/>
                  <a:gd name="connsiteX7" fmla="*/ 166688 w 295275"/>
                  <a:gd name="connsiteY7" fmla="*/ 673894 h 673894"/>
                  <a:gd name="connsiteX8" fmla="*/ 150019 w 295275"/>
                  <a:gd name="connsiteY8" fmla="*/ 657225 h 673894"/>
                  <a:gd name="connsiteX9" fmla="*/ 114300 w 295275"/>
                  <a:gd name="connsiteY9" fmla="*/ 611981 h 673894"/>
                  <a:gd name="connsiteX10" fmla="*/ 59532 w 295275"/>
                  <a:gd name="connsiteY10" fmla="*/ 504825 h 673894"/>
                  <a:gd name="connsiteX11" fmla="*/ 0 w 295275"/>
                  <a:gd name="connsiteY11" fmla="*/ 383381 h 673894"/>
                  <a:gd name="connsiteX0" fmla="*/ 0 w 295275"/>
                  <a:gd name="connsiteY0" fmla="*/ 383381 h 673894"/>
                  <a:gd name="connsiteX1" fmla="*/ 295275 w 295275"/>
                  <a:gd name="connsiteY1" fmla="*/ 0 h 673894"/>
                  <a:gd name="connsiteX2" fmla="*/ 269082 w 295275"/>
                  <a:gd name="connsiteY2" fmla="*/ 392906 h 673894"/>
                  <a:gd name="connsiteX3" fmla="*/ 238125 w 295275"/>
                  <a:gd name="connsiteY3" fmla="*/ 583406 h 673894"/>
                  <a:gd name="connsiteX4" fmla="*/ 204788 w 295275"/>
                  <a:gd name="connsiteY4" fmla="*/ 666750 h 673894"/>
                  <a:gd name="connsiteX5" fmla="*/ 197644 w 295275"/>
                  <a:gd name="connsiteY5" fmla="*/ 673894 h 673894"/>
                  <a:gd name="connsiteX6" fmla="*/ 197644 w 295275"/>
                  <a:gd name="connsiteY6" fmla="*/ 673894 h 673894"/>
                  <a:gd name="connsiteX7" fmla="*/ 166688 w 295275"/>
                  <a:gd name="connsiteY7" fmla="*/ 673894 h 673894"/>
                  <a:gd name="connsiteX8" fmla="*/ 150019 w 295275"/>
                  <a:gd name="connsiteY8" fmla="*/ 657225 h 673894"/>
                  <a:gd name="connsiteX9" fmla="*/ 114300 w 295275"/>
                  <a:gd name="connsiteY9" fmla="*/ 611981 h 673894"/>
                  <a:gd name="connsiteX10" fmla="*/ 66676 w 295275"/>
                  <a:gd name="connsiteY10" fmla="*/ 523875 h 673894"/>
                  <a:gd name="connsiteX11" fmla="*/ 0 w 295275"/>
                  <a:gd name="connsiteY11" fmla="*/ 383381 h 673894"/>
                  <a:gd name="connsiteX0" fmla="*/ 0 w 295275"/>
                  <a:gd name="connsiteY0" fmla="*/ 383381 h 673894"/>
                  <a:gd name="connsiteX1" fmla="*/ 295275 w 295275"/>
                  <a:gd name="connsiteY1" fmla="*/ 0 h 673894"/>
                  <a:gd name="connsiteX2" fmla="*/ 254794 w 295275"/>
                  <a:gd name="connsiteY2" fmla="*/ 500063 h 673894"/>
                  <a:gd name="connsiteX3" fmla="*/ 238125 w 295275"/>
                  <a:gd name="connsiteY3" fmla="*/ 583406 h 673894"/>
                  <a:gd name="connsiteX4" fmla="*/ 204788 w 295275"/>
                  <a:gd name="connsiteY4" fmla="*/ 666750 h 673894"/>
                  <a:gd name="connsiteX5" fmla="*/ 197644 w 295275"/>
                  <a:gd name="connsiteY5" fmla="*/ 673894 h 673894"/>
                  <a:gd name="connsiteX6" fmla="*/ 197644 w 295275"/>
                  <a:gd name="connsiteY6" fmla="*/ 673894 h 673894"/>
                  <a:gd name="connsiteX7" fmla="*/ 166688 w 295275"/>
                  <a:gd name="connsiteY7" fmla="*/ 673894 h 673894"/>
                  <a:gd name="connsiteX8" fmla="*/ 150019 w 295275"/>
                  <a:gd name="connsiteY8" fmla="*/ 657225 h 673894"/>
                  <a:gd name="connsiteX9" fmla="*/ 114300 w 295275"/>
                  <a:gd name="connsiteY9" fmla="*/ 611981 h 673894"/>
                  <a:gd name="connsiteX10" fmla="*/ 66676 w 295275"/>
                  <a:gd name="connsiteY10" fmla="*/ 523875 h 673894"/>
                  <a:gd name="connsiteX11" fmla="*/ 0 w 295275"/>
                  <a:gd name="connsiteY11" fmla="*/ 383381 h 673894"/>
                  <a:gd name="connsiteX0" fmla="*/ 0 w 254794"/>
                  <a:gd name="connsiteY0" fmla="*/ 0 h 290513"/>
                  <a:gd name="connsiteX1" fmla="*/ 188119 w 254794"/>
                  <a:gd name="connsiteY1" fmla="*/ 128588 h 290513"/>
                  <a:gd name="connsiteX2" fmla="*/ 254794 w 254794"/>
                  <a:gd name="connsiteY2" fmla="*/ 116682 h 290513"/>
                  <a:gd name="connsiteX3" fmla="*/ 238125 w 254794"/>
                  <a:gd name="connsiteY3" fmla="*/ 200025 h 290513"/>
                  <a:gd name="connsiteX4" fmla="*/ 204788 w 254794"/>
                  <a:gd name="connsiteY4" fmla="*/ 283369 h 290513"/>
                  <a:gd name="connsiteX5" fmla="*/ 197644 w 254794"/>
                  <a:gd name="connsiteY5" fmla="*/ 290513 h 290513"/>
                  <a:gd name="connsiteX6" fmla="*/ 197644 w 254794"/>
                  <a:gd name="connsiteY6" fmla="*/ 290513 h 290513"/>
                  <a:gd name="connsiteX7" fmla="*/ 166688 w 254794"/>
                  <a:gd name="connsiteY7" fmla="*/ 290513 h 290513"/>
                  <a:gd name="connsiteX8" fmla="*/ 150019 w 254794"/>
                  <a:gd name="connsiteY8" fmla="*/ 273844 h 290513"/>
                  <a:gd name="connsiteX9" fmla="*/ 114300 w 254794"/>
                  <a:gd name="connsiteY9" fmla="*/ 228600 h 290513"/>
                  <a:gd name="connsiteX10" fmla="*/ 66676 w 254794"/>
                  <a:gd name="connsiteY10" fmla="*/ 140494 h 290513"/>
                  <a:gd name="connsiteX11" fmla="*/ 0 w 254794"/>
                  <a:gd name="connsiteY11" fmla="*/ 0 h 290513"/>
                  <a:gd name="connsiteX0" fmla="*/ 42861 w 188118"/>
                  <a:gd name="connsiteY0" fmla="*/ 11906 h 173831"/>
                  <a:gd name="connsiteX1" fmla="*/ 121443 w 188118"/>
                  <a:gd name="connsiteY1" fmla="*/ 11906 h 173831"/>
                  <a:gd name="connsiteX2" fmla="*/ 188118 w 188118"/>
                  <a:gd name="connsiteY2" fmla="*/ 0 h 173831"/>
                  <a:gd name="connsiteX3" fmla="*/ 171449 w 188118"/>
                  <a:gd name="connsiteY3" fmla="*/ 83343 h 173831"/>
                  <a:gd name="connsiteX4" fmla="*/ 138112 w 188118"/>
                  <a:gd name="connsiteY4" fmla="*/ 166687 h 173831"/>
                  <a:gd name="connsiteX5" fmla="*/ 130968 w 188118"/>
                  <a:gd name="connsiteY5" fmla="*/ 173831 h 173831"/>
                  <a:gd name="connsiteX6" fmla="*/ 130968 w 188118"/>
                  <a:gd name="connsiteY6" fmla="*/ 173831 h 173831"/>
                  <a:gd name="connsiteX7" fmla="*/ 100012 w 188118"/>
                  <a:gd name="connsiteY7" fmla="*/ 173831 h 173831"/>
                  <a:gd name="connsiteX8" fmla="*/ 83343 w 188118"/>
                  <a:gd name="connsiteY8" fmla="*/ 157162 h 173831"/>
                  <a:gd name="connsiteX9" fmla="*/ 47624 w 188118"/>
                  <a:gd name="connsiteY9" fmla="*/ 111918 h 173831"/>
                  <a:gd name="connsiteX10" fmla="*/ 0 w 188118"/>
                  <a:gd name="connsiteY10" fmla="*/ 23812 h 173831"/>
                  <a:gd name="connsiteX11" fmla="*/ 42861 w 188118"/>
                  <a:gd name="connsiteY11" fmla="*/ 11906 h 173831"/>
                  <a:gd name="connsiteX0" fmla="*/ 42861 w 188118"/>
                  <a:gd name="connsiteY0" fmla="*/ 11906 h 173831"/>
                  <a:gd name="connsiteX1" fmla="*/ 121443 w 188118"/>
                  <a:gd name="connsiteY1" fmla="*/ 11906 h 173831"/>
                  <a:gd name="connsiteX2" fmla="*/ 188118 w 188118"/>
                  <a:gd name="connsiteY2" fmla="*/ 0 h 173831"/>
                  <a:gd name="connsiteX3" fmla="*/ 171449 w 188118"/>
                  <a:gd name="connsiteY3" fmla="*/ 83343 h 173831"/>
                  <a:gd name="connsiteX4" fmla="*/ 150019 w 188118"/>
                  <a:gd name="connsiteY4" fmla="*/ 169069 h 173831"/>
                  <a:gd name="connsiteX5" fmla="*/ 130968 w 188118"/>
                  <a:gd name="connsiteY5" fmla="*/ 173831 h 173831"/>
                  <a:gd name="connsiteX6" fmla="*/ 130968 w 188118"/>
                  <a:gd name="connsiteY6" fmla="*/ 173831 h 173831"/>
                  <a:gd name="connsiteX7" fmla="*/ 100012 w 188118"/>
                  <a:gd name="connsiteY7" fmla="*/ 173831 h 173831"/>
                  <a:gd name="connsiteX8" fmla="*/ 83343 w 188118"/>
                  <a:gd name="connsiteY8" fmla="*/ 157162 h 173831"/>
                  <a:gd name="connsiteX9" fmla="*/ 47624 w 188118"/>
                  <a:gd name="connsiteY9" fmla="*/ 111918 h 173831"/>
                  <a:gd name="connsiteX10" fmla="*/ 0 w 188118"/>
                  <a:gd name="connsiteY10" fmla="*/ 23812 h 173831"/>
                  <a:gd name="connsiteX11" fmla="*/ 42861 w 188118"/>
                  <a:gd name="connsiteY11" fmla="*/ 11906 h 173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8118" h="173831">
                    <a:moveTo>
                      <a:pt x="42861" y="11906"/>
                    </a:moveTo>
                    <a:lnTo>
                      <a:pt x="121443" y="11906"/>
                    </a:lnTo>
                    <a:lnTo>
                      <a:pt x="188118" y="0"/>
                    </a:lnTo>
                    <a:lnTo>
                      <a:pt x="171449" y="83343"/>
                    </a:lnTo>
                    <a:lnTo>
                      <a:pt x="150019" y="169069"/>
                    </a:lnTo>
                    <a:lnTo>
                      <a:pt x="130968" y="173831"/>
                    </a:lnTo>
                    <a:lnTo>
                      <a:pt x="130968" y="173831"/>
                    </a:lnTo>
                    <a:lnTo>
                      <a:pt x="100012" y="173831"/>
                    </a:lnTo>
                    <a:lnTo>
                      <a:pt x="83343" y="157162"/>
                    </a:lnTo>
                    <a:lnTo>
                      <a:pt x="47624" y="111918"/>
                    </a:lnTo>
                    <a:lnTo>
                      <a:pt x="0" y="23812"/>
                    </a:lnTo>
                    <a:lnTo>
                      <a:pt x="42861" y="1190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sp>
            <p:nvSpPr>
              <p:cNvPr id="18" name="Forme libre 17"/>
              <p:cNvSpPr/>
              <p:nvPr/>
            </p:nvSpPr>
            <p:spPr>
              <a:xfrm>
                <a:off x="6310542" y="2495550"/>
                <a:ext cx="376008" cy="581025"/>
              </a:xfrm>
              <a:custGeom>
                <a:avLst/>
                <a:gdLst>
                  <a:gd name="connsiteX0" fmla="*/ 0 w 397669"/>
                  <a:gd name="connsiteY0" fmla="*/ 759619 h 759619"/>
                  <a:gd name="connsiteX1" fmla="*/ 397669 w 397669"/>
                  <a:gd name="connsiteY1" fmla="*/ 364331 h 759619"/>
                  <a:gd name="connsiteX2" fmla="*/ 278606 w 397669"/>
                  <a:gd name="connsiteY2" fmla="*/ 97631 h 759619"/>
                  <a:gd name="connsiteX3" fmla="*/ 223838 w 397669"/>
                  <a:gd name="connsiteY3" fmla="*/ 16669 h 759619"/>
                  <a:gd name="connsiteX4" fmla="*/ 200025 w 397669"/>
                  <a:gd name="connsiteY4" fmla="*/ 0 h 759619"/>
                  <a:gd name="connsiteX5" fmla="*/ 164306 w 397669"/>
                  <a:gd name="connsiteY5" fmla="*/ 11906 h 759619"/>
                  <a:gd name="connsiteX6" fmla="*/ 138113 w 397669"/>
                  <a:gd name="connsiteY6" fmla="*/ 54769 h 759619"/>
                  <a:gd name="connsiteX7" fmla="*/ 121444 w 397669"/>
                  <a:gd name="connsiteY7" fmla="*/ 92869 h 759619"/>
                  <a:gd name="connsiteX8" fmla="*/ 109538 w 397669"/>
                  <a:gd name="connsiteY8" fmla="*/ 133350 h 759619"/>
                  <a:gd name="connsiteX9" fmla="*/ 90488 w 397669"/>
                  <a:gd name="connsiteY9" fmla="*/ 200025 h 759619"/>
                  <a:gd name="connsiteX10" fmla="*/ 66675 w 397669"/>
                  <a:gd name="connsiteY10" fmla="*/ 311944 h 759619"/>
                  <a:gd name="connsiteX11" fmla="*/ 38100 w 397669"/>
                  <a:gd name="connsiteY11" fmla="*/ 471488 h 759619"/>
                  <a:gd name="connsiteX12" fmla="*/ 0 w 397669"/>
                  <a:gd name="connsiteY12" fmla="*/ 759619 h 759619"/>
                  <a:gd name="connsiteX0" fmla="*/ 0 w 376366"/>
                  <a:gd name="connsiteY0" fmla="*/ 581025 h 581025"/>
                  <a:gd name="connsiteX1" fmla="*/ 376366 w 376366"/>
                  <a:gd name="connsiteY1" fmla="*/ 364331 h 581025"/>
                  <a:gd name="connsiteX2" fmla="*/ 257303 w 376366"/>
                  <a:gd name="connsiteY2" fmla="*/ 97631 h 581025"/>
                  <a:gd name="connsiteX3" fmla="*/ 202535 w 376366"/>
                  <a:gd name="connsiteY3" fmla="*/ 16669 h 581025"/>
                  <a:gd name="connsiteX4" fmla="*/ 178722 w 376366"/>
                  <a:gd name="connsiteY4" fmla="*/ 0 h 581025"/>
                  <a:gd name="connsiteX5" fmla="*/ 143003 w 376366"/>
                  <a:gd name="connsiteY5" fmla="*/ 11906 h 581025"/>
                  <a:gd name="connsiteX6" fmla="*/ 116810 w 376366"/>
                  <a:gd name="connsiteY6" fmla="*/ 54769 h 581025"/>
                  <a:gd name="connsiteX7" fmla="*/ 100141 w 376366"/>
                  <a:gd name="connsiteY7" fmla="*/ 92869 h 581025"/>
                  <a:gd name="connsiteX8" fmla="*/ 88235 w 376366"/>
                  <a:gd name="connsiteY8" fmla="*/ 133350 h 581025"/>
                  <a:gd name="connsiteX9" fmla="*/ 69185 w 376366"/>
                  <a:gd name="connsiteY9" fmla="*/ 200025 h 581025"/>
                  <a:gd name="connsiteX10" fmla="*/ 45372 w 376366"/>
                  <a:gd name="connsiteY10" fmla="*/ 311944 h 581025"/>
                  <a:gd name="connsiteX11" fmla="*/ 16797 w 376366"/>
                  <a:gd name="connsiteY11" fmla="*/ 471488 h 581025"/>
                  <a:gd name="connsiteX12" fmla="*/ 0 w 376366"/>
                  <a:gd name="connsiteY12" fmla="*/ 581025 h 581025"/>
                  <a:gd name="connsiteX0" fmla="*/ 148899 w 359569"/>
                  <a:gd name="connsiteY0" fmla="*/ 581025 h 581025"/>
                  <a:gd name="connsiteX1" fmla="*/ 359569 w 359569"/>
                  <a:gd name="connsiteY1" fmla="*/ 364331 h 581025"/>
                  <a:gd name="connsiteX2" fmla="*/ 240506 w 359569"/>
                  <a:gd name="connsiteY2" fmla="*/ 97631 h 581025"/>
                  <a:gd name="connsiteX3" fmla="*/ 185738 w 359569"/>
                  <a:gd name="connsiteY3" fmla="*/ 16669 h 581025"/>
                  <a:gd name="connsiteX4" fmla="*/ 161925 w 359569"/>
                  <a:gd name="connsiteY4" fmla="*/ 0 h 581025"/>
                  <a:gd name="connsiteX5" fmla="*/ 126206 w 359569"/>
                  <a:gd name="connsiteY5" fmla="*/ 11906 h 581025"/>
                  <a:gd name="connsiteX6" fmla="*/ 100013 w 359569"/>
                  <a:gd name="connsiteY6" fmla="*/ 54769 h 581025"/>
                  <a:gd name="connsiteX7" fmla="*/ 83344 w 359569"/>
                  <a:gd name="connsiteY7" fmla="*/ 92869 h 581025"/>
                  <a:gd name="connsiteX8" fmla="*/ 71438 w 359569"/>
                  <a:gd name="connsiteY8" fmla="*/ 133350 h 581025"/>
                  <a:gd name="connsiteX9" fmla="*/ 52388 w 359569"/>
                  <a:gd name="connsiteY9" fmla="*/ 200025 h 581025"/>
                  <a:gd name="connsiteX10" fmla="*/ 28575 w 359569"/>
                  <a:gd name="connsiteY10" fmla="*/ 311944 h 581025"/>
                  <a:gd name="connsiteX11" fmla="*/ 0 w 359569"/>
                  <a:gd name="connsiteY11" fmla="*/ 471488 h 581025"/>
                  <a:gd name="connsiteX12" fmla="*/ 148899 w 359569"/>
                  <a:gd name="connsiteY12" fmla="*/ 581025 h 581025"/>
                  <a:gd name="connsiteX0" fmla="*/ 163101 w 373771"/>
                  <a:gd name="connsiteY0" fmla="*/ 581025 h 581025"/>
                  <a:gd name="connsiteX1" fmla="*/ 373771 w 373771"/>
                  <a:gd name="connsiteY1" fmla="*/ 364331 h 581025"/>
                  <a:gd name="connsiteX2" fmla="*/ 254708 w 373771"/>
                  <a:gd name="connsiteY2" fmla="*/ 97631 h 581025"/>
                  <a:gd name="connsiteX3" fmla="*/ 199940 w 373771"/>
                  <a:gd name="connsiteY3" fmla="*/ 16669 h 581025"/>
                  <a:gd name="connsiteX4" fmla="*/ 176127 w 373771"/>
                  <a:gd name="connsiteY4" fmla="*/ 0 h 581025"/>
                  <a:gd name="connsiteX5" fmla="*/ 140408 w 373771"/>
                  <a:gd name="connsiteY5" fmla="*/ 11906 h 581025"/>
                  <a:gd name="connsiteX6" fmla="*/ 114215 w 373771"/>
                  <a:gd name="connsiteY6" fmla="*/ 54769 h 581025"/>
                  <a:gd name="connsiteX7" fmla="*/ 97546 w 373771"/>
                  <a:gd name="connsiteY7" fmla="*/ 92869 h 581025"/>
                  <a:gd name="connsiteX8" fmla="*/ 85640 w 373771"/>
                  <a:gd name="connsiteY8" fmla="*/ 133350 h 581025"/>
                  <a:gd name="connsiteX9" fmla="*/ 66590 w 373771"/>
                  <a:gd name="connsiteY9" fmla="*/ 200025 h 581025"/>
                  <a:gd name="connsiteX10" fmla="*/ 42777 w 373771"/>
                  <a:gd name="connsiteY10" fmla="*/ 311944 h 581025"/>
                  <a:gd name="connsiteX11" fmla="*/ 0 w 373771"/>
                  <a:gd name="connsiteY11" fmla="*/ 578645 h 581025"/>
                  <a:gd name="connsiteX12" fmla="*/ 163101 w 373771"/>
                  <a:gd name="connsiteY12" fmla="*/ 581025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73771" h="581025">
                    <a:moveTo>
                      <a:pt x="163101" y="581025"/>
                    </a:moveTo>
                    <a:lnTo>
                      <a:pt x="373771" y="364331"/>
                    </a:lnTo>
                    <a:lnTo>
                      <a:pt x="254708" y="97631"/>
                    </a:lnTo>
                    <a:lnTo>
                      <a:pt x="199940" y="16669"/>
                    </a:lnTo>
                    <a:lnTo>
                      <a:pt x="176127" y="0"/>
                    </a:lnTo>
                    <a:lnTo>
                      <a:pt x="140408" y="11906"/>
                    </a:lnTo>
                    <a:lnTo>
                      <a:pt x="114215" y="54769"/>
                    </a:lnTo>
                    <a:lnTo>
                      <a:pt x="97546" y="92869"/>
                    </a:lnTo>
                    <a:lnTo>
                      <a:pt x="85640" y="133350"/>
                    </a:lnTo>
                    <a:lnTo>
                      <a:pt x="66590" y="200025"/>
                    </a:lnTo>
                    <a:lnTo>
                      <a:pt x="42777" y="311944"/>
                    </a:lnTo>
                    <a:lnTo>
                      <a:pt x="0" y="578645"/>
                    </a:lnTo>
                    <a:lnTo>
                      <a:pt x="163101" y="58102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44" name="Connecteur droit 43"/>
              <p:cNvCxnSpPr/>
              <p:nvPr/>
            </p:nvCxnSpPr>
            <p:spPr>
              <a:xfrm flipV="1">
                <a:off x="5320665" y="957465"/>
                <a:ext cx="3295794" cy="325721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/>
              <p:cNvCxnSpPr/>
              <p:nvPr/>
            </p:nvCxnSpPr>
            <p:spPr>
              <a:xfrm flipH="1" flipV="1">
                <a:off x="5229978" y="3762957"/>
                <a:ext cx="869839" cy="2078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Ellipse 45"/>
              <p:cNvSpPr/>
              <p:nvPr/>
            </p:nvSpPr>
            <p:spPr>
              <a:xfrm>
                <a:off x="5377875" y="3534196"/>
                <a:ext cx="609600" cy="62436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  <a:scene3d>
                <a:camera prst="orthographicFront">
                  <a:rot lat="19799985" lon="1979998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cxnSp>
            <p:nvCxnSpPr>
              <p:cNvPr id="47" name="Connecteur droit 46"/>
              <p:cNvCxnSpPr/>
              <p:nvPr/>
            </p:nvCxnSpPr>
            <p:spPr>
              <a:xfrm>
                <a:off x="5677509" y="3414578"/>
                <a:ext cx="0" cy="8509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avec flèche 47"/>
              <p:cNvCxnSpPr/>
              <p:nvPr/>
            </p:nvCxnSpPr>
            <p:spPr>
              <a:xfrm flipH="1">
                <a:off x="5677509" y="3565708"/>
                <a:ext cx="1191" cy="56134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avec flèche 48"/>
              <p:cNvCxnSpPr/>
              <p:nvPr/>
            </p:nvCxnSpPr>
            <p:spPr>
              <a:xfrm>
                <a:off x="5412879" y="3802932"/>
                <a:ext cx="529260" cy="126675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" name="ZoneTexte 49"/>
              <p:cNvSpPr txBox="1"/>
              <p:nvPr/>
            </p:nvSpPr>
            <p:spPr>
              <a:xfrm>
                <a:off x="5553917" y="3159551"/>
                <a:ext cx="24718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fr-CH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ZoneTexte 50"/>
              <p:cNvSpPr txBox="1"/>
              <p:nvPr/>
            </p:nvSpPr>
            <p:spPr>
              <a:xfrm>
                <a:off x="6114174" y="3847663"/>
                <a:ext cx="2551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fr-CH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ZoneTexte 51"/>
              <p:cNvSpPr txBox="1"/>
              <p:nvPr/>
            </p:nvSpPr>
            <p:spPr>
              <a:xfrm>
                <a:off x="5094072" y="4158560"/>
                <a:ext cx="2551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fr-CH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Flèche droite 52"/>
              <p:cNvSpPr/>
              <p:nvPr/>
            </p:nvSpPr>
            <p:spPr>
              <a:xfrm rot="18938174">
                <a:off x="8665528" y="610159"/>
                <a:ext cx="297874" cy="261803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</a:ln>
              <a:scene3d>
                <a:camera prst="orthographicFront">
                  <a:rot lat="2683144" lon="1578147" rev="1241183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5" name="Forme libre 54"/>
              <p:cNvSpPr/>
              <p:nvPr/>
            </p:nvSpPr>
            <p:spPr>
              <a:xfrm rot="21239788">
                <a:off x="5815556" y="2349064"/>
                <a:ext cx="1448954" cy="1026078"/>
              </a:xfrm>
              <a:custGeom>
                <a:avLst/>
                <a:gdLst>
                  <a:gd name="connsiteX0" fmla="*/ 493081 w 2664781"/>
                  <a:gd name="connsiteY0" fmla="*/ 2281373 h 2281373"/>
                  <a:gd name="connsiteX1" fmla="*/ 116844 w 2664781"/>
                  <a:gd name="connsiteY1" fmla="*/ 1566998 h 2281373"/>
                  <a:gd name="connsiteX2" fmla="*/ 2302831 w 2664781"/>
                  <a:gd name="connsiteY2" fmla="*/ 1566998 h 2281373"/>
                  <a:gd name="connsiteX3" fmla="*/ 1555119 w 2664781"/>
                  <a:gd name="connsiteY3" fmla="*/ 119198 h 2281373"/>
                  <a:gd name="connsiteX4" fmla="*/ 2664781 w 2664781"/>
                  <a:gd name="connsiteY4" fmla="*/ 185873 h 2281373"/>
                  <a:gd name="connsiteX0" fmla="*/ 493081 w 2593344"/>
                  <a:gd name="connsiteY0" fmla="*/ 2290995 h 2290995"/>
                  <a:gd name="connsiteX1" fmla="*/ 116844 w 2593344"/>
                  <a:gd name="connsiteY1" fmla="*/ 1576620 h 2290995"/>
                  <a:gd name="connsiteX2" fmla="*/ 2302831 w 2593344"/>
                  <a:gd name="connsiteY2" fmla="*/ 1576620 h 2290995"/>
                  <a:gd name="connsiteX3" fmla="*/ 1555119 w 2593344"/>
                  <a:gd name="connsiteY3" fmla="*/ 128820 h 2290995"/>
                  <a:gd name="connsiteX4" fmla="*/ 2593344 w 2593344"/>
                  <a:gd name="connsiteY4" fmla="*/ 171683 h 2290995"/>
                  <a:gd name="connsiteX0" fmla="*/ 493081 w 2597631"/>
                  <a:gd name="connsiteY0" fmla="*/ 2252886 h 2252886"/>
                  <a:gd name="connsiteX1" fmla="*/ 116844 w 2597631"/>
                  <a:gd name="connsiteY1" fmla="*/ 1538511 h 2252886"/>
                  <a:gd name="connsiteX2" fmla="*/ 2302831 w 2597631"/>
                  <a:gd name="connsiteY2" fmla="*/ 1538511 h 2252886"/>
                  <a:gd name="connsiteX3" fmla="*/ 1555119 w 2597631"/>
                  <a:gd name="connsiteY3" fmla="*/ 90711 h 2252886"/>
                  <a:gd name="connsiteX4" fmla="*/ 2593344 w 2597631"/>
                  <a:gd name="connsiteY4" fmla="*/ 133574 h 2252886"/>
                  <a:gd name="connsiteX0" fmla="*/ 446546 w 2551096"/>
                  <a:gd name="connsiteY0" fmla="*/ 2252886 h 2263108"/>
                  <a:gd name="connsiteX1" fmla="*/ 70309 w 2551096"/>
                  <a:gd name="connsiteY1" fmla="*/ 1538511 h 2263108"/>
                  <a:gd name="connsiteX2" fmla="*/ 2256296 w 2551096"/>
                  <a:gd name="connsiteY2" fmla="*/ 1538511 h 2263108"/>
                  <a:gd name="connsiteX3" fmla="*/ 1508584 w 2551096"/>
                  <a:gd name="connsiteY3" fmla="*/ 90711 h 2263108"/>
                  <a:gd name="connsiteX4" fmla="*/ 2546809 w 2551096"/>
                  <a:gd name="connsiteY4" fmla="*/ 133574 h 2263108"/>
                  <a:gd name="connsiteX0" fmla="*/ 454825 w 2559375"/>
                  <a:gd name="connsiteY0" fmla="*/ 2252886 h 2252886"/>
                  <a:gd name="connsiteX1" fmla="*/ 78588 w 2559375"/>
                  <a:gd name="connsiteY1" fmla="*/ 1538511 h 2252886"/>
                  <a:gd name="connsiteX2" fmla="*/ 2264575 w 2559375"/>
                  <a:gd name="connsiteY2" fmla="*/ 1538511 h 2252886"/>
                  <a:gd name="connsiteX3" fmla="*/ 1516863 w 2559375"/>
                  <a:gd name="connsiteY3" fmla="*/ 90711 h 2252886"/>
                  <a:gd name="connsiteX4" fmla="*/ 2555088 w 2559375"/>
                  <a:gd name="connsiteY4" fmla="*/ 133574 h 2252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9375" h="2252886">
                    <a:moveTo>
                      <a:pt x="454825" y="2252886"/>
                    </a:moveTo>
                    <a:cubicBezTo>
                      <a:pt x="439743" y="2236216"/>
                      <a:pt x="-223037" y="1657573"/>
                      <a:pt x="78588" y="1538511"/>
                    </a:cubicBezTo>
                    <a:cubicBezTo>
                      <a:pt x="380213" y="1419449"/>
                      <a:pt x="2024863" y="1779811"/>
                      <a:pt x="2264575" y="1538511"/>
                    </a:cubicBezTo>
                    <a:cubicBezTo>
                      <a:pt x="2504288" y="1297211"/>
                      <a:pt x="1468444" y="324867"/>
                      <a:pt x="1516863" y="90711"/>
                    </a:cubicBezTo>
                    <a:cubicBezTo>
                      <a:pt x="1565282" y="-143445"/>
                      <a:pt x="2635256" y="151829"/>
                      <a:pt x="2555088" y="133574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  <a:scene3d>
                <a:camera prst="orthographicFront">
                  <a:rot lat="0" lon="0" rev="2157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6" name="Forme libre 55"/>
              <p:cNvSpPr/>
              <p:nvPr/>
            </p:nvSpPr>
            <p:spPr>
              <a:xfrm rot="10439788">
                <a:off x="7173840" y="1309874"/>
                <a:ext cx="1448954" cy="1026078"/>
              </a:xfrm>
              <a:custGeom>
                <a:avLst/>
                <a:gdLst>
                  <a:gd name="connsiteX0" fmla="*/ 493081 w 2664781"/>
                  <a:gd name="connsiteY0" fmla="*/ 2281373 h 2281373"/>
                  <a:gd name="connsiteX1" fmla="*/ 116844 w 2664781"/>
                  <a:gd name="connsiteY1" fmla="*/ 1566998 h 2281373"/>
                  <a:gd name="connsiteX2" fmla="*/ 2302831 w 2664781"/>
                  <a:gd name="connsiteY2" fmla="*/ 1566998 h 2281373"/>
                  <a:gd name="connsiteX3" fmla="*/ 1555119 w 2664781"/>
                  <a:gd name="connsiteY3" fmla="*/ 119198 h 2281373"/>
                  <a:gd name="connsiteX4" fmla="*/ 2664781 w 2664781"/>
                  <a:gd name="connsiteY4" fmla="*/ 185873 h 2281373"/>
                  <a:gd name="connsiteX0" fmla="*/ 493081 w 2593344"/>
                  <a:gd name="connsiteY0" fmla="*/ 2290995 h 2290995"/>
                  <a:gd name="connsiteX1" fmla="*/ 116844 w 2593344"/>
                  <a:gd name="connsiteY1" fmla="*/ 1576620 h 2290995"/>
                  <a:gd name="connsiteX2" fmla="*/ 2302831 w 2593344"/>
                  <a:gd name="connsiteY2" fmla="*/ 1576620 h 2290995"/>
                  <a:gd name="connsiteX3" fmla="*/ 1555119 w 2593344"/>
                  <a:gd name="connsiteY3" fmla="*/ 128820 h 2290995"/>
                  <a:gd name="connsiteX4" fmla="*/ 2593344 w 2593344"/>
                  <a:gd name="connsiteY4" fmla="*/ 171683 h 2290995"/>
                  <a:gd name="connsiteX0" fmla="*/ 493081 w 2597631"/>
                  <a:gd name="connsiteY0" fmla="*/ 2252886 h 2252886"/>
                  <a:gd name="connsiteX1" fmla="*/ 116844 w 2597631"/>
                  <a:gd name="connsiteY1" fmla="*/ 1538511 h 2252886"/>
                  <a:gd name="connsiteX2" fmla="*/ 2302831 w 2597631"/>
                  <a:gd name="connsiteY2" fmla="*/ 1538511 h 2252886"/>
                  <a:gd name="connsiteX3" fmla="*/ 1555119 w 2597631"/>
                  <a:gd name="connsiteY3" fmla="*/ 90711 h 2252886"/>
                  <a:gd name="connsiteX4" fmla="*/ 2593344 w 2597631"/>
                  <a:gd name="connsiteY4" fmla="*/ 133574 h 2252886"/>
                  <a:gd name="connsiteX0" fmla="*/ 446546 w 2551096"/>
                  <a:gd name="connsiteY0" fmla="*/ 2252886 h 2263108"/>
                  <a:gd name="connsiteX1" fmla="*/ 70309 w 2551096"/>
                  <a:gd name="connsiteY1" fmla="*/ 1538511 h 2263108"/>
                  <a:gd name="connsiteX2" fmla="*/ 2256296 w 2551096"/>
                  <a:gd name="connsiteY2" fmla="*/ 1538511 h 2263108"/>
                  <a:gd name="connsiteX3" fmla="*/ 1508584 w 2551096"/>
                  <a:gd name="connsiteY3" fmla="*/ 90711 h 2263108"/>
                  <a:gd name="connsiteX4" fmla="*/ 2546809 w 2551096"/>
                  <a:gd name="connsiteY4" fmla="*/ 133574 h 2263108"/>
                  <a:gd name="connsiteX0" fmla="*/ 454825 w 2559375"/>
                  <a:gd name="connsiteY0" fmla="*/ 2252886 h 2252886"/>
                  <a:gd name="connsiteX1" fmla="*/ 78588 w 2559375"/>
                  <a:gd name="connsiteY1" fmla="*/ 1538511 h 2252886"/>
                  <a:gd name="connsiteX2" fmla="*/ 2264575 w 2559375"/>
                  <a:gd name="connsiteY2" fmla="*/ 1538511 h 2252886"/>
                  <a:gd name="connsiteX3" fmla="*/ 1516863 w 2559375"/>
                  <a:gd name="connsiteY3" fmla="*/ 90711 h 2252886"/>
                  <a:gd name="connsiteX4" fmla="*/ 2555088 w 2559375"/>
                  <a:gd name="connsiteY4" fmla="*/ 133574 h 2252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9375" h="2252886">
                    <a:moveTo>
                      <a:pt x="454825" y="2252886"/>
                    </a:moveTo>
                    <a:cubicBezTo>
                      <a:pt x="439743" y="2236216"/>
                      <a:pt x="-223037" y="1657573"/>
                      <a:pt x="78588" y="1538511"/>
                    </a:cubicBezTo>
                    <a:cubicBezTo>
                      <a:pt x="380213" y="1419449"/>
                      <a:pt x="2024863" y="1779811"/>
                      <a:pt x="2264575" y="1538511"/>
                    </a:cubicBezTo>
                    <a:cubicBezTo>
                      <a:pt x="2504288" y="1297211"/>
                      <a:pt x="1468444" y="324867"/>
                      <a:pt x="1516863" y="90711"/>
                    </a:cubicBezTo>
                    <a:cubicBezTo>
                      <a:pt x="1565282" y="-143445"/>
                      <a:pt x="2635256" y="151829"/>
                      <a:pt x="2555088" y="133574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  <a:scene3d>
                <a:camera prst="orthographicFront">
                  <a:rot lat="0" lon="0" rev="2157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57" name="Forme libre 56"/>
              <p:cNvSpPr/>
              <p:nvPr/>
            </p:nvSpPr>
            <p:spPr>
              <a:xfrm>
                <a:off x="6280151" y="1014415"/>
                <a:ext cx="2287588" cy="2255837"/>
              </a:xfrm>
              <a:custGeom>
                <a:avLst/>
                <a:gdLst>
                  <a:gd name="connsiteX0" fmla="*/ 0 w 1882775"/>
                  <a:gd name="connsiteY0" fmla="*/ 2194687 h 2194687"/>
                  <a:gd name="connsiteX1" fmla="*/ 120650 w 1882775"/>
                  <a:gd name="connsiteY1" fmla="*/ 1489837 h 2194687"/>
                  <a:gd name="connsiteX2" fmla="*/ 396875 w 1882775"/>
                  <a:gd name="connsiteY2" fmla="*/ 2054987 h 2194687"/>
                  <a:gd name="connsiteX3" fmla="*/ 920750 w 1882775"/>
                  <a:gd name="connsiteY3" fmla="*/ 715137 h 2194687"/>
                  <a:gd name="connsiteX4" fmla="*/ 920750 w 1882775"/>
                  <a:gd name="connsiteY4" fmla="*/ 1553337 h 2194687"/>
                  <a:gd name="connsiteX5" fmla="*/ 1651000 w 1882775"/>
                  <a:gd name="connsiteY5" fmla="*/ 13462 h 2194687"/>
                  <a:gd name="connsiteX6" fmla="*/ 1689100 w 1882775"/>
                  <a:gd name="connsiteY6" fmla="*/ 778637 h 2194687"/>
                  <a:gd name="connsiteX7" fmla="*/ 1882775 w 1882775"/>
                  <a:gd name="connsiteY7" fmla="*/ 334137 h 2194687"/>
                  <a:gd name="connsiteX8" fmla="*/ 1882775 w 1882775"/>
                  <a:gd name="connsiteY8" fmla="*/ 334137 h 2194687"/>
                  <a:gd name="connsiteX0" fmla="*/ 0 w 1882775"/>
                  <a:gd name="connsiteY0" fmla="*/ 2194687 h 2194687"/>
                  <a:gd name="connsiteX1" fmla="*/ 120650 w 1882775"/>
                  <a:gd name="connsiteY1" fmla="*/ 1489837 h 2194687"/>
                  <a:gd name="connsiteX2" fmla="*/ 400050 w 1882775"/>
                  <a:gd name="connsiteY2" fmla="*/ 2054987 h 2194687"/>
                  <a:gd name="connsiteX3" fmla="*/ 920750 w 1882775"/>
                  <a:gd name="connsiteY3" fmla="*/ 715137 h 2194687"/>
                  <a:gd name="connsiteX4" fmla="*/ 920750 w 1882775"/>
                  <a:gd name="connsiteY4" fmla="*/ 1553337 h 2194687"/>
                  <a:gd name="connsiteX5" fmla="*/ 1651000 w 1882775"/>
                  <a:gd name="connsiteY5" fmla="*/ 13462 h 2194687"/>
                  <a:gd name="connsiteX6" fmla="*/ 1689100 w 1882775"/>
                  <a:gd name="connsiteY6" fmla="*/ 778637 h 2194687"/>
                  <a:gd name="connsiteX7" fmla="*/ 1882775 w 1882775"/>
                  <a:gd name="connsiteY7" fmla="*/ 334137 h 2194687"/>
                  <a:gd name="connsiteX8" fmla="*/ 1882775 w 1882775"/>
                  <a:gd name="connsiteY8" fmla="*/ 334137 h 2194687"/>
                  <a:gd name="connsiteX0" fmla="*/ 0 w 1882775"/>
                  <a:gd name="connsiteY0" fmla="*/ 2194687 h 2194687"/>
                  <a:gd name="connsiteX1" fmla="*/ 149225 w 1882775"/>
                  <a:gd name="connsiteY1" fmla="*/ 1461262 h 2194687"/>
                  <a:gd name="connsiteX2" fmla="*/ 400050 w 1882775"/>
                  <a:gd name="connsiteY2" fmla="*/ 2054987 h 2194687"/>
                  <a:gd name="connsiteX3" fmla="*/ 920750 w 1882775"/>
                  <a:gd name="connsiteY3" fmla="*/ 715137 h 2194687"/>
                  <a:gd name="connsiteX4" fmla="*/ 920750 w 1882775"/>
                  <a:gd name="connsiteY4" fmla="*/ 1553337 h 2194687"/>
                  <a:gd name="connsiteX5" fmla="*/ 1651000 w 1882775"/>
                  <a:gd name="connsiteY5" fmla="*/ 13462 h 2194687"/>
                  <a:gd name="connsiteX6" fmla="*/ 1689100 w 1882775"/>
                  <a:gd name="connsiteY6" fmla="*/ 778637 h 2194687"/>
                  <a:gd name="connsiteX7" fmla="*/ 1882775 w 1882775"/>
                  <a:gd name="connsiteY7" fmla="*/ 334137 h 2194687"/>
                  <a:gd name="connsiteX8" fmla="*/ 1882775 w 1882775"/>
                  <a:gd name="connsiteY8" fmla="*/ 334137 h 2194687"/>
                  <a:gd name="connsiteX0" fmla="*/ 0 w 1882775"/>
                  <a:gd name="connsiteY0" fmla="*/ 2194687 h 2194687"/>
                  <a:gd name="connsiteX1" fmla="*/ 149225 w 1882775"/>
                  <a:gd name="connsiteY1" fmla="*/ 1461262 h 2194687"/>
                  <a:gd name="connsiteX2" fmla="*/ 400050 w 1882775"/>
                  <a:gd name="connsiteY2" fmla="*/ 2054987 h 2194687"/>
                  <a:gd name="connsiteX3" fmla="*/ 920750 w 1882775"/>
                  <a:gd name="connsiteY3" fmla="*/ 715137 h 2194687"/>
                  <a:gd name="connsiteX4" fmla="*/ 920750 w 1882775"/>
                  <a:gd name="connsiteY4" fmla="*/ 1553337 h 2194687"/>
                  <a:gd name="connsiteX5" fmla="*/ 1651000 w 1882775"/>
                  <a:gd name="connsiteY5" fmla="*/ 13462 h 2194687"/>
                  <a:gd name="connsiteX6" fmla="*/ 1689100 w 1882775"/>
                  <a:gd name="connsiteY6" fmla="*/ 778637 h 2194687"/>
                  <a:gd name="connsiteX7" fmla="*/ 1882775 w 1882775"/>
                  <a:gd name="connsiteY7" fmla="*/ 334137 h 2194687"/>
                  <a:gd name="connsiteX8" fmla="*/ 1882775 w 1882775"/>
                  <a:gd name="connsiteY8" fmla="*/ 334137 h 2194687"/>
                  <a:gd name="connsiteX0" fmla="*/ 0 w 1882775"/>
                  <a:gd name="connsiteY0" fmla="*/ 2194687 h 2194687"/>
                  <a:gd name="connsiteX1" fmla="*/ 149225 w 1882775"/>
                  <a:gd name="connsiteY1" fmla="*/ 1461262 h 2194687"/>
                  <a:gd name="connsiteX2" fmla="*/ 400050 w 1882775"/>
                  <a:gd name="connsiteY2" fmla="*/ 2054987 h 2194687"/>
                  <a:gd name="connsiteX3" fmla="*/ 654050 w 1882775"/>
                  <a:gd name="connsiteY3" fmla="*/ 950087 h 2194687"/>
                  <a:gd name="connsiteX4" fmla="*/ 920750 w 1882775"/>
                  <a:gd name="connsiteY4" fmla="*/ 1553337 h 2194687"/>
                  <a:gd name="connsiteX5" fmla="*/ 1651000 w 1882775"/>
                  <a:gd name="connsiteY5" fmla="*/ 13462 h 2194687"/>
                  <a:gd name="connsiteX6" fmla="*/ 1689100 w 1882775"/>
                  <a:gd name="connsiteY6" fmla="*/ 778637 h 2194687"/>
                  <a:gd name="connsiteX7" fmla="*/ 1882775 w 1882775"/>
                  <a:gd name="connsiteY7" fmla="*/ 334137 h 2194687"/>
                  <a:gd name="connsiteX8" fmla="*/ 1882775 w 1882775"/>
                  <a:gd name="connsiteY8" fmla="*/ 334137 h 2194687"/>
                  <a:gd name="connsiteX0" fmla="*/ 0 w 1882775"/>
                  <a:gd name="connsiteY0" fmla="*/ 2194687 h 2194687"/>
                  <a:gd name="connsiteX1" fmla="*/ 196850 w 1882775"/>
                  <a:gd name="connsiteY1" fmla="*/ 1418399 h 2194687"/>
                  <a:gd name="connsiteX2" fmla="*/ 400050 w 1882775"/>
                  <a:gd name="connsiteY2" fmla="*/ 2054987 h 2194687"/>
                  <a:gd name="connsiteX3" fmla="*/ 654050 w 1882775"/>
                  <a:gd name="connsiteY3" fmla="*/ 950087 h 2194687"/>
                  <a:gd name="connsiteX4" fmla="*/ 920750 w 1882775"/>
                  <a:gd name="connsiteY4" fmla="*/ 1553337 h 2194687"/>
                  <a:gd name="connsiteX5" fmla="*/ 1651000 w 1882775"/>
                  <a:gd name="connsiteY5" fmla="*/ 13462 h 2194687"/>
                  <a:gd name="connsiteX6" fmla="*/ 1689100 w 1882775"/>
                  <a:gd name="connsiteY6" fmla="*/ 778637 h 2194687"/>
                  <a:gd name="connsiteX7" fmla="*/ 1882775 w 1882775"/>
                  <a:gd name="connsiteY7" fmla="*/ 334137 h 2194687"/>
                  <a:gd name="connsiteX8" fmla="*/ 1882775 w 1882775"/>
                  <a:gd name="connsiteY8" fmla="*/ 334137 h 2194687"/>
                  <a:gd name="connsiteX0" fmla="*/ 0 w 1882775"/>
                  <a:gd name="connsiteY0" fmla="*/ 2194687 h 2194687"/>
                  <a:gd name="connsiteX1" fmla="*/ 196850 w 1882775"/>
                  <a:gd name="connsiteY1" fmla="*/ 1418399 h 2194687"/>
                  <a:gd name="connsiteX2" fmla="*/ 400050 w 1882775"/>
                  <a:gd name="connsiteY2" fmla="*/ 2054987 h 2194687"/>
                  <a:gd name="connsiteX3" fmla="*/ 654050 w 1882775"/>
                  <a:gd name="connsiteY3" fmla="*/ 950087 h 2194687"/>
                  <a:gd name="connsiteX4" fmla="*/ 920750 w 1882775"/>
                  <a:gd name="connsiteY4" fmla="*/ 1553337 h 2194687"/>
                  <a:gd name="connsiteX5" fmla="*/ 1651000 w 1882775"/>
                  <a:gd name="connsiteY5" fmla="*/ 13462 h 2194687"/>
                  <a:gd name="connsiteX6" fmla="*/ 1689100 w 1882775"/>
                  <a:gd name="connsiteY6" fmla="*/ 778637 h 2194687"/>
                  <a:gd name="connsiteX7" fmla="*/ 1882775 w 1882775"/>
                  <a:gd name="connsiteY7" fmla="*/ 334137 h 2194687"/>
                  <a:gd name="connsiteX8" fmla="*/ 1882775 w 1882775"/>
                  <a:gd name="connsiteY8" fmla="*/ 334137 h 2194687"/>
                  <a:gd name="connsiteX0" fmla="*/ 0 w 1882775"/>
                  <a:gd name="connsiteY0" fmla="*/ 2194687 h 2194687"/>
                  <a:gd name="connsiteX1" fmla="*/ 196850 w 1882775"/>
                  <a:gd name="connsiteY1" fmla="*/ 1418399 h 2194687"/>
                  <a:gd name="connsiteX2" fmla="*/ 728663 w 1882775"/>
                  <a:gd name="connsiteY2" fmla="*/ 2052606 h 2194687"/>
                  <a:gd name="connsiteX3" fmla="*/ 654050 w 1882775"/>
                  <a:gd name="connsiteY3" fmla="*/ 950087 h 2194687"/>
                  <a:gd name="connsiteX4" fmla="*/ 920750 w 1882775"/>
                  <a:gd name="connsiteY4" fmla="*/ 1553337 h 2194687"/>
                  <a:gd name="connsiteX5" fmla="*/ 1651000 w 1882775"/>
                  <a:gd name="connsiteY5" fmla="*/ 13462 h 2194687"/>
                  <a:gd name="connsiteX6" fmla="*/ 1689100 w 1882775"/>
                  <a:gd name="connsiteY6" fmla="*/ 778637 h 2194687"/>
                  <a:gd name="connsiteX7" fmla="*/ 1882775 w 1882775"/>
                  <a:gd name="connsiteY7" fmla="*/ 334137 h 2194687"/>
                  <a:gd name="connsiteX8" fmla="*/ 1882775 w 1882775"/>
                  <a:gd name="connsiteY8" fmla="*/ 334137 h 2194687"/>
                  <a:gd name="connsiteX0" fmla="*/ 0 w 1882775"/>
                  <a:gd name="connsiteY0" fmla="*/ 2194687 h 2309593"/>
                  <a:gd name="connsiteX1" fmla="*/ 196850 w 1882775"/>
                  <a:gd name="connsiteY1" fmla="*/ 1418399 h 2309593"/>
                  <a:gd name="connsiteX2" fmla="*/ 478632 w 1882775"/>
                  <a:gd name="connsiteY2" fmla="*/ 2305019 h 2309593"/>
                  <a:gd name="connsiteX3" fmla="*/ 654050 w 1882775"/>
                  <a:gd name="connsiteY3" fmla="*/ 950087 h 2309593"/>
                  <a:gd name="connsiteX4" fmla="*/ 920750 w 1882775"/>
                  <a:gd name="connsiteY4" fmla="*/ 1553337 h 2309593"/>
                  <a:gd name="connsiteX5" fmla="*/ 1651000 w 1882775"/>
                  <a:gd name="connsiteY5" fmla="*/ 13462 h 2309593"/>
                  <a:gd name="connsiteX6" fmla="*/ 1689100 w 1882775"/>
                  <a:gd name="connsiteY6" fmla="*/ 778637 h 2309593"/>
                  <a:gd name="connsiteX7" fmla="*/ 1882775 w 1882775"/>
                  <a:gd name="connsiteY7" fmla="*/ 334137 h 2309593"/>
                  <a:gd name="connsiteX8" fmla="*/ 1882775 w 1882775"/>
                  <a:gd name="connsiteY8" fmla="*/ 334137 h 2309593"/>
                  <a:gd name="connsiteX0" fmla="*/ 0 w 1882775"/>
                  <a:gd name="connsiteY0" fmla="*/ 2194687 h 2359416"/>
                  <a:gd name="connsiteX1" fmla="*/ 196850 w 1882775"/>
                  <a:gd name="connsiteY1" fmla="*/ 1418399 h 2359416"/>
                  <a:gd name="connsiteX2" fmla="*/ 426245 w 1882775"/>
                  <a:gd name="connsiteY2" fmla="*/ 2355025 h 2359416"/>
                  <a:gd name="connsiteX3" fmla="*/ 654050 w 1882775"/>
                  <a:gd name="connsiteY3" fmla="*/ 950087 h 2359416"/>
                  <a:gd name="connsiteX4" fmla="*/ 920750 w 1882775"/>
                  <a:gd name="connsiteY4" fmla="*/ 1553337 h 2359416"/>
                  <a:gd name="connsiteX5" fmla="*/ 1651000 w 1882775"/>
                  <a:gd name="connsiteY5" fmla="*/ 13462 h 2359416"/>
                  <a:gd name="connsiteX6" fmla="*/ 1689100 w 1882775"/>
                  <a:gd name="connsiteY6" fmla="*/ 778637 h 2359416"/>
                  <a:gd name="connsiteX7" fmla="*/ 1882775 w 1882775"/>
                  <a:gd name="connsiteY7" fmla="*/ 334137 h 2359416"/>
                  <a:gd name="connsiteX8" fmla="*/ 1882775 w 1882775"/>
                  <a:gd name="connsiteY8" fmla="*/ 334137 h 2359416"/>
                  <a:gd name="connsiteX0" fmla="*/ 0 w 1882775"/>
                  <a:gd name="connsiteY0" fmla="*/ 2194687 h 2359060"/>
                  <a:gd name="connsiteX1" fmla="*/ 196850 w 1882775"/>
                  <a:gd name="connsiteY1" fmla="*/ 1418399 h 2359060"/>
                  <a:gd name="connsiteX2" fmla="*/ 426245 w 1882775"/>
                  <a:gd name="connsiteY2" fmla="*/ 2355025 h 2359060"/>
                  <a:gd name="connsiteX3" fmla="*/ 654050 w 1882775"/>
                  <a:gd name="connsiteY3" fmla="*/ 950087 h 2359060"/>
                  <a:gd name="connsiteX4" fmla="*/ 920750 w 1882775"/>
                  <a:gd name="connsiteY4" fmla="*/ 1553337 h 2359060"/>
                  <a:gd name="connsiteX5" fmla="*/ 1651000 w 1882775"/>
                  <a:gd name="connsiteY5" fmla="*/ 13462 h 2359060"/>
                  <a:gd name="connsiteX6" fmla="*/ 1689100 w 1882775"/>
                  <a:gd name="connsiteY6" fmla="*/ 778637 h 2359060"/>
                  <a:gd name="connsiteX7" fmla="*/ 1882775 w 1882775"/>
                  <a:gd name="connsiteY7" fmla="*/ 334137 h 2359060"/>
                  <a:gd name="connsiteX8" fmla="*/ 1882775 w 1882775"/>
                  <a:gd name="connsiteY8" fmla="*/ 334137 h 2359060"/>
                  <a:gd name="connsiteX0" fmla="*/ 0 w 1882775"/>
                  <a:gd name="connsiteY0" fmla="*/ 2194687 h 2359137"/>
                  <a:gd name="connsiteX1" fmla="*/ 196850 w 1882775"/>
                  <a:gd name="connsiteY1" fmla="*/ 1418399 h 2359137"/>
                  <a:gd name="connsiteX2" fmla="*/ 426245 w 1882775"/>
                  <a:gd name="connsiteY2" fmla="*/ 2355025 h 2359137"/>
                  <a:gd name="connsiteX3" fmla="*/ 654050 w 1882775"/>
                  <a:gd name="connsiteY3" fmla="*/ 950087 h 2359137"/>
                  <a:gd name="connsiteX4" fmla="*/ 920750 w 1882775"/>
                  <a:gd name="connsiteY4" fmla="*/ 1553337 h 2359137"/>
                  <a:gd name="connsiteX5" fmla="*/ 1651000 w 1882775"/>
                  <a:gd name="connsiteY5" fmla="*/ 13462 h 2359137"/>
                  <a:gd name="connsiteX6" fmla="*/ 1689100 w 1882775"/>
                  <a:gd name="connsiteY6" fmla="*/ 778637 h 2359137"/>
                  <a:gd name="connsiteX7" fmla="*/ 1882775 w 1882775"/>
                  <a:gd name="connsiteY7" fmla="*/ 334137 h 2359137"/>
                  <a:gd name="connsiteX8" fmla="*/ 1882775 w 1882775"/>
                  <a:gd name="connsiteY8" fmla="*/ 334137 h 2359137"/>
                  <a:gd name="connsiteX0" fmla="*/ 0 w 1882775"/>
                  <a:gd name="connsiteY0" fmla="*/ 2194687 h 2359137"/>
                  <a:gd name="connsiteX1" fmla="*/ 196850 w 1882775"/>
                  <a:gd name="connsiteY1" fmla="*/ 1418399 h 2359137"/>
                  <a:gd name="connsiteX2" fmla="*/ 426245 w 1882775"/>
                  <a:gd name="connsiteY2" fmla="*/ 2355025 h 2359137"/>
                  <a:gd name="connsiteX3" fmla="*/ 654050 w 1882775"/>
                  <a:gd name="connsiteY3" fmla="*/ 950087 h 2359137"/>
                  <a:gd name="connsiteX4" fmla="*/ 920750 w 1882775"/>
                  <a:gd name="connsiteY4" fmla="*/ 1553337 h 2359137"/>
                  <a:gd name="connsiteX5" fmla="*/ 1651000 w 1882775"/>
                  <a:gd name="connsiteY5" fmla="*/ 13462 h 2359137"/>
                  <a:gd name="connsiteX6" fmla="*/ 1689100 w 1882775"/>
                  <a:gd name="connsiteY6" fmla="*/ 778637 h 2359137"/>
                  <a:gd name="connsiteX7" fmla="*/ 1882775 w 1882775"/>
                  <a:gd name="connsiteY7" fmla="*/ 334137 h 2359137"/>
                  <a:gd name="connsiteX8" fmla="*/ 1882775 w 1882775"/>
                  <a:gd name="connsiteY8" fmla="*/ 334137 h 2359137"/>
                  <a:gd name="connsiteX0" fmla="*/ 0 w 1882775"/>
                  <a:gd name="connsiteY0" fmla="*/ 2194687 h 2358311"/>
                  <a:gd name="connsiteX1" fmla="*/ 196850 w 1882775"/>
                  <a:gd name="connsiteY1" fmla="*/ 1418399 h 2358311"/>
                  <a:gd name="connsiteX2" fmla="*/ 426245 w 1882775"/>
                  <a:gd name="connsiteY2" fmla="*/ 2355025 h 2358311"/>
                  <a:gd name="connsiteX3" fmla="*/ 615950 w 1882775"/>
                  <a:gd name="connsiteY3" fmla="*/ 1002475 h 2358311"/>
                  <a:gd name="connsiteX4" fmla="*/ 920750 w 1882775"/>
                  <a:gd name="connsiteY4" fmla="*/ 1553337 h 2358311"/>
                  <a:gd name="connsiteX5" fmla="*/ 1651000 w 1882775"/>
                  <a:gd name="connsiteY5" fmla="*/ 13462 h 2358311"/>
                  <a:gd name="connsiteX6" fmla="*/ 1689100 w 1882775"/>
                  <a:gd name="connsiteY6" fmla="*/ 778637 h 2358311"/>
                  <a:gd name="connsiteX7" fmla="*/ 1882775 w 1882775"/>
                  <a:gd name="connsiteY7" fmla="*/ 334137 h 2358311"/>
                  <a:gd name="connsiteX8" fmla="*/ 1882775 w 1882775"/>
                  <a:gd name="connsiteY8" fmla="*/ 334137 h 2358311"/>
                  <a:gd name="connsiteX0" fmla="*/ 0 w 1882775"/>
                  <a:gd name="connsiteY0" fmla="*/ 2194687 h 2358311"/>
                  <a:gd name="connsiteX1" fmla="*/ 196850 w 1882775"/>
                  <a:gd name="connsiteY1" fmla="*/ 1418399 h 2358311"/>
                  <a:gd name="connsiteX2" fmla="*/ 426245 w 1882775"/>
                  <a:gd name="connsiteY2" fmla="*/ 2355025 h 2358311"/>
                  <a:gd name="connsiteX3" fmla="*/ 615950 w 1882775"/>
                  <a:gd name="connsiteY3" fmla="*/ 1002475 h 2358311"/>
                  <a:gd name="connsiteX4" fmla="*/ 920750 w 1882775"/>
                  <a:gd name="connsiteY4" fmla="*/ 1553337 h 2358311"/>
                  <a:gd name="connsiteX5" fmla="*/ 1651000 w 1882775"/>
                  <a:gd name="connsiteY5" fmla="*/ 13462 h 2358311"/>
                  <a:gd name="connsiteX6" fmla="*/ 1689100 w 1882775"/>
                  <a:gd name="connsiteY6" fmla="*/ 778637 h 2358311"/>
                  <a:gd name="connsiteX7" fmla="*/ 1882775 w 1882775"/>
                  <a:gd name="connsiteY7" fmla="*/ 334137 h 2358311"/>
                  <a:gd name="connsiteX8" fmla="*/ 1882775 w 1882775"/>
                  <a:gd name="connsiteY8" fmla="*/ 334137 h 2358311"/>
                  <a:gd name="connsiteX0" fmla="*/ 0 w 1882775"/>
                  <a:gd name="connsiteY0" fmla="*/ 2199085 h 2362709"/>
                  <a:gd name="connsiteX1" fmla="*/ 196850 w 1882775"/>
                  <a:gd name="connsiteY1" fmla="*/ 1422797 h 2362709"/>
                  <a:gd name="connsiteX2" fmla="*/ 426245 w 1882775"/>
                  <a:gd name="connsiteY2" fmla="*/ 2359423 h 2362709"/>
                  <a:gd name="connsiteX3" fmla="*/ 615950 w 1882775"/>
                  <a:gd name="connsiteY3" fmla="*/ 1006873 h 2362709"/>
                  <a:gd name="connsiteX4" fmla="*/ 1106488 w 1882775"/>
                  <a:gd name="connsiteY4" fmla="*/ 1693466 h 2362709"/>
                  <a:gd name="connsiteX5" fmla="*/ 1651000 w 1882775"/>
                  <a:gd name="connsiteY5" fmla="*/ 17860 h 2362709"/>
                  <a:gd name="connsiteX6" fmla="*/ 1689100 w 1882775"/>
                  <a:gd name="connsiteY6" fmla="*/ 783035 h 2362709"/>
                  <a:gd name="connsiteX7" fmla="*/ 1882775 w 1882775"/>
                  <a:gd name="connsiteY7" fmla="*/ 338535 h 2362709"/>
                  <a:gd name="connsiteX8" fmla="*/ 1882775 w 1882775"/>
                  <a:gd name="connsiteY8" fmla="*/ 338535 h 2362709"/>
                  <a:gd name="connsiteX0" fmla="*/ 0 w 1882775"/>
                  <a:gd name="connsiteY0" fmla="*/ 2199085 h 2362709"/>
                  <a:gd name="connsiteX1" fmla="*/ 196850 w 1882775"/>
                  <a:gd name="connsiteY1" fmla="*/ 1422797 h 2362709"/>
                  <a:gd name="connsiteX2" fmla="*/ 426245 w 1882775"/>
                  <a:gd name="connsiteY2" fmla="*/ 2359423 h 2362709"/>
                  <a:gd name="connsiteX3" fmla="*/ 615950 w 1882775"/>
                  <a:gd name="connsiteY3" fmla="*/ 1006873 h 2362709"/>
                  <a:gd name="connsiteX4" fmla="*/ 1106488 w 1882775"/>
                  <a:gd name="connsiteY4" fmla="*/ 1693466 h 2362709"/>
                  <a:gd name="connsiteX5" fmla="*/ 1651000 w 1882775"/>
                  <a:gd name="connsiteY5" fmla="*/ 17860 h 2362709"/>
                  <a:gd name="connsiteX6" fmla="*/ 1689100 w 1882775"/>
                  <a:gd name="connsiteY6" fmla="*/ 783035 h 2362709"/>
                  <a:gd name="connsiteX7" fmla="*/ 1882775 w 1882775"/>
                  <a:gd name="connsiteY7" fmla="*/ 338535 h 2362709"/>
                  <a:gd name="connsiteX8" fmla="*/ 1882775 w 1882775"/>
                  <a:gd name="connsiteY8" fmla="*/ 338535 h 2362709"/>
                  <a:gd name="connsiteX0" fmla="*/ 0 w 1882775"/>
                  <a:gd name="connsiteY0" fmla="*/ 2198602 h 2362226"/>
                  <a:gd name="connsiteX1" fmla="*/ 196850 w 1882775"/>
                  <a:gd name="connsiteY1" fmla="*/ 1422314 h 2362226"/>
                  <a:gd name="connsiteX2" fmla="*/ 426245 w 1882775"/>
                  <a:gd name="connsiteY2" fmla="*/ 2358940 h 2362226"/>
                  <a:gd name="connsiteX3" fmla="*/ 615950 w 1882775"/>
                  <a:gd name="connsiteY3" fmla="*/ 1006390 h 2362226"/>
                  <a:gd name="connsiteX4" fmla="*/ 1108869 w 1882775"/>
                  <a:gd name="connsiteY4" fmla="*/ 1678695 h 2362226"/>
                  <a:gd name="connsiteX5" fmla="*/ 1651000 w 1882775"/>
                  <a:gd name="connsiteY5" fmla="*/ 17377 h 2362226"/>
                  <a:gd name="connsiteX6" fmla="*/ 1689100 w 1882775"/>
                  <a:gd name="connsiteY6" fmla="*/ 782552 h 2362226"/>
                  <a:gd name="connsiteX7" fmla="*/ 1882775 w 1882775"/>
                  <a:gd name="connsiteY7" fmla="*/ 338052 h 2362226"/>
                  <a:gd name="connsiteX8" fmla="*/ 1882775 w 1882775"/>
                  <a:gd name="connsiteY8" fmla="*/ 338052 h 2362226"/>
                  <a:gd name="connsiteX0" fmla="*/ 0 w 1882775"/>
                  <a:gd name="connsiteY0" fmla="*/ 2198602 h 2362226"/>
                  <a:gd name="connsiteX1" fmla="*/ 196850 w 1882775"/>
                  <a:gd name="connsiteY1" fmla="*/ 1422314 h 2362226"/>
                  <a:gd name="connsiteX2" fmla="*/ 426245 w 1882775"/>
                  <a:gd name="connsiteY2" fmla="*/ 2358940 h 2362226"/>
                  <a:gd name="connsiteX3" fmla="*/ 615950 w 1882775"/>
                  <a:gd name="connsiteY3" fmla="*/ 1006390 h 2362226"/>
                  <a:gd name="connsiteX4" fmla="*/ 1108869 w 1882775"/>
                  <a:gd name="connsiteY4" fmla="*/ 1678695 h 2362226"/>
                  <a:gd name="connsiteX5" fmla="*/ 1651000 w 1882775"/>
                  <a:gd name="connsiteY5" fmla="*/ 17377 h 2362226"/>
                  <a:gd name="connsiteX6" fmla="*/ 1689100 w 1882775"/>
                  <a:gd name="connsiteY6" fmla="*/ 782552 h 2362226"/>
                  <a:gd name="connsiteX7" fmla="*/ 1882775 w 1882775"/>
                  <a:gd name="connsiteY7" fmla="*/ 338052 h 2362226"/>
                  <a:gd name="connsiteX8" fmla="*/ 1882775 w 1882775"/>
                  <a:gd name="connsiteY8" fmla="*/ 338052 h 2362226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1108869 w 1882775"/>
                  <a:gd name="connsiteY4" fmla="*/ 1340643 h 2024174"/>
                  <a:gd name="connsiteX5" fmla="*/ 1262856 w 1882775"/>
                  <a:gd name="connsiteY5" fmla="*/ 31750 h 2024174"/>
                  <a:gd name="connsiteX6" fmla="*/ 1689100 w 1882775"/>
                  <a:gd name="connsiteY6" fmla="*/ 444500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1108869 w 1882775"/>
                  <a:gd name="connsiteY4" fmla="*/ 1340643 h 2024174"/>
                  <a:gd name="connsiteX5" fmla="*/ 1262856 w 1882775"/>
                  <a:gd name="connsiteY5" fmla="*/ 31750 h 2024174"/>
                  <a:gd name="connsiteX6" fmla="*/ 1689100 w 1882775"/>
                  <a:gd name="connsiteY6" fmla="*/ 444500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929932"/>
                  <a:gd name="connsiteY0" fmla="*/ 1860550 h 2024174"/>
                  <a:gd name="connsiteX1" fmla="*/ 196850 w 1929932"/>
                  <a:gd name="connsiteY1" fmla="*/ 1084262 h 2024174"/>
                  <a:gd name="connsiteX2" fmla="*/ 426245 w 1929932"/>
                  <a:gd name="connsiteY2" fmla="*/ 2020888 h 2024174"/>
                  <a:gd name="connsiteX3" fmla="*/ 615950 w 1929932"/>
                  <a:gd name="connsiteY3" fmla="*/ 668338 h 2024174"/>
                  <a:gd name="connsiteX4" fmla="*/ 1108869 w 1929932"/>
                  <a:gd name="connsiteY4" fmla="*/ 1340643 h 2024174"/>
                  <a:gd name="connsiteX5" fmla="*/ 1262856 w 1929932"/>
                  <a:gd name="connsiteY5" fmla="*/ 31750 h 2024174"/>
                  <a:gd name="connsiteX6" fmla="*/ 1884363 w 1929932"/>
                  <a:gd name="connsiteY6" fmla="*/ 577850 h 2024174"/>
                  <a:gd name="connsiteX7" fmla="*/ 1882775 w 1929932"/>
                  <a:gd name="connsiteY7" fmla="*/ 0 h 2024174"/>
                  <a:gd name="connsiteX8" fmla="*/ 1882775 w 1929932"/>
                  <a:gd name="connsiteY8" fmla="*/ 0 h 2024174"/>
                  <a:gd name="connsiteX0" fmla="*/ 0 w 1910885"/>
                  <a:gd name="connsiteY0" fmla="*/ 1860550 h 2024174"/>
                  <a:gd name="connsiteX1" fmla="*/ 196850 w 1910885"/>
                  <a:gd name="connsiteY1" fmla="*/ 1084262 h 2024174"/>
                  <a:gd name="connsiteX2" fmla="*/ 426245 w 1910885"/>
                  <a:gd name="connsiteY2" fmla="*/ 2020888 h 2024174"/>
                  <a:gd name="connsiteX3" fmla="*/ 615950 w 1910885"/>
                  <a:gd name="connsiteY3" fmla="*/ 668338 h 2024174"/>
                  <a:gd name="connsiteX4" fmla="*/ 1108869 w 1910885"/>
                  <a:gd name="connsiteY4" fmla="*/ 1340643 h 2024174"/>
                  <a:gd name="connsiteX5" fmla="*/ 1262856 w 1910885"/>
                  <a:gd name="connsiteY5" fmla="*/ 31750 h 2024174"/>
                  <a:gd name="connsiteX6" fmla="*/ 1884363 w 1910885"/>
                  <a:gd name="connsiteY6" fmla="*/ 577850 h 2024174"/>
                  <a:gd name="connsiteX7" fmla="*/ 1882775 w 1910885"/>
                  <a:gd name="connsiteY7" fmla="*/ 0 h 2024174"/>
                  <a:gd name="connsiteX8" fmla="*/ 1882775 w 1910885"/>
                  <a:gd name="connsiteY8" fmla="*/ 0 h 2024174"/>
                  <a:gd name="connsiteX0" fmla="*/ 0 w 1910885"/>
                  <a:gd name="connsiteY0" fmla="*/ 1860550 h 2024174"/>
                  <a:gd name="connsiteX1" fmla="*/ 196850 w 1910885"/>
                  <a:gd name="connsiteY1" fmla="*/ 1084262 h 2024174"/>
                  <a:gd name="connsiteX2" fmla="*/ 426245 w 1910885"/>
                  <a:gd name="connsiteY2" fmla="*/ 2020888 h 2024174"/>
                  <a:gd name="connsiteX3" fmla="*/ 615950 w 1910885"/>
                  <a:gd name="connsiteY3" fmla="*/ 668338 h 2024174"/>
                  <a:gd name="connsiteX4" fmla="*/ 1108869 w 1910885"/>
                  <a:gd name="connsiteY4" fmla="*/ 1340643 h 2024174"/>
                  <a:gd name="connsiteX5" fmla="*/ 1262856 w 1910885"/>
                  <a:gd name="connsiteY5" fmla="*/ 31750 h 2024174"/>
                  <a:gd name="connsiteX6" fmla="*/ 1884363 w 1910885"/>
                  <a:gd name="connsiteY6" fmla="*/ 577850 h 2024174"/>
                  <a:gd name="connsiteX7" fmla="*/ 1882775 w 1910885"/>
                  <a:gd name="connsiteY7" fmla="*/ 0 h 2024174"/>
                  <a:gd name="connsiteX8" fmla="*/ 1882775 w 1910885"/>
                  <a:gd name="connsiteY8" fmla="*/ 0 h 2024174"/>
                  <a:gd name="connsiteX0" fmla="*/ 0 w 1910885"/>
                  <a:gd name="connsiteY0" fmla="*/ 1860550 h 2024174"/>
                  <a:gd name="connsiteX1" fmla="*/ 196850 w 1910885"/>
                  <a:gd name="connsiteY1" fmla="*/ 1084262 h 2024174"/>
                  <a:gd name="connsiteX2" fmla="*/ 426245 w 1910885"/>
                  <a:gd name="connsiteY2" fmla="*/ 2020888 h 2024174"/>
                  <a:gd name="connsiteX3" fmla="*/ 615950 w 1910885"/>
                  <a:gd name="connsiteY3" fmla="*/ 668338 h 2024174"/>
                  <a:gd name="connsiteX4" fmla="*/ 808831 w 1910885"/>
                  <a:gd name="connsiteY4" fmla="*/ 1638299 h 2024174"/>
                  <a:gd name="connsiteX5" fmla="*/ 1262856 w 1910885"/>
                  <a:gd name="connsiteY5" fmla="*/ 31750 h 2024174"/>
                  <a:gd name="connsiteX6" fmla="*/ 1884363 w 1910885"/>
                  <a:gd name="connsiteY6" fmla="*/ 577850 h 2024174"/>
                  <a:gd name="connsiteX7" fmla="*/ 1882775 w 1910885"/>
                  <a:gd name="connsiteY7" fmla="*/ 0 h 2024174"/>
                  <a:gd name="connsiteX8" fmla="*/ 1882775 w 191088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808831 w 1882775"/>
                  <a:gd name="connsiteY4" fmla="*/ 1638299 h 2024174"/>
                  <a:gd name="connsiteX5" fmla="*/ 1262856 w 1882775"/>
                  <a:gd name="connsiteY5" fmla="*/ 31750 h 2024174"/>
                  <a:gd name="connsiteX6" fmla="*/ 1481931 w 1882775"/>
                  <a:gd name="connsiteY6" fmla="*/ 977900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808831 w 1882775"/>
                  <a:gd name="connsiteY4" fmla="*/ 1638299 h 2024174"/>
                  <a:gd name="connsiteX5" fmla="*/ 1091406 w 1882775"/>
                  <a:gd name="connsiteY5" fmla="*/ 200819 h 2024174"/>
                  <a:gd name="connsiteX6" fmla="*/ 1481931 w 1882775"/>
                  <a:gd name="connsiteY6" fmla="*/ 977900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808831 w 1882775"/>
                  <a:gd name="connsiteY4" fmla="*/ 1638299 h 2024174"/>
                  <a:gd name="connsiteX5" fmla="*/ 1091406 w 1882775"/>
                  <a:gd name="connsiteY5" fmla="*/ 200819 h 2024174"/>
                  <a:gd name="connsiteX6" fmla="*/ 1479550 w 1882775"/>
                  <a:gd name="connsiteY6" fmla="*/ 980281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808831 w 1882775"/>
                  <a:gd name="connsiteY4" fmla="*/ 1638299 h 2024174"/>
                  <a:gd name="connsiteX5" fmla="*/ 1091406 w 1882775"/>
                  <a:gd name="connsiteY5" fmla="*/ 200819 h 2024174"/>
                  <a:gd name="connsiteX6" fmla="*/ 1479550 w 1882775"/>
                  <a:gd name="connsiteY6" fmla="*/ 980281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973931 w 1882775"/>
                  <a:gd name="connsiteY4" fmla="*/ 1492249 h 2024174"/>
                  <a:gd name="connsiteX5" fmla="*/ 1091406 w 1882775"/>
                  <a:gd name="connsiteY5" fmla="*/ 200819 h 2024174"/>
                  <a:gd name="connsiteX6" fmla="*/ 1479550 w 1882775"/>
                  <a:gd name="connsiteY6" fmla="*/ 980281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948531 w 1882775"/>
                  <a:gd name="connsiteY4" fmla="*/ 1498599 h 2024174"/>
                  <a:gd name="connsiteX5" fmla="*/ 1091406 w 1882775"/>
                  <a:gd name="connsiteY5" fmla="*/ 200819 h 2024174"/>
                  <a:gd name="connsiteX6" fmla="*/ 1479550 w 1882775"/>
                  <a:gd name="connsiteY6" fmla="*/ 980281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948531 w 1882775"/>
                  <a:gd name="connsiteY4" fmla="*/ 1498599 h 2024174"/>
                  <a:gd name="connsiteX5" fmla="*/ 1256506 w 1882775"/>
                  <a:gd name="connsiteY5" fmla="*/ 48419 h 2024174"/>
                  <a:gd name="connsiteX6" fmla="*/ 1479550 w 1882775"/>
                  <a:gd name="connsiteY6" fmla="*/ 980281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948531 w 1882775"/>
                  <a:gd name="connsiteY4" fmla="*/ 1498599 h 2024174"/>
                  <a:gd name="connsiteX5" fmla="*/ 1259681 w 1882775"/>
                  <a:gd name="connsiteY5" fmla="*/ 38894 h 2024174"/>
                  <a:gd name="connsiteX6" fmla="*/ 1479550 w 1882775"/>
                  <a:gd name="connsiteY6" fmla="*/ 980281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948531 w 1882775"/>
                  <a:gd name="connsiteY4" fmla="*/ 1498599 h 2024174"/>
                  <a:gd name="connsiteX5" fmla="*/ 1259681 w 1882775"/>
                  <a:gd name="connsiteY5" fmla="*/ 38894 h 2024174"/>
                  <a:gd name="connsiteX6" fmla="*/ 1673225 w 1882775"/>
                  <a:gd name="connsiteY6" fmla="*/ 770731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2024174"/>
                  <a:gd name="connsiteX1" fmla="*/ 196850 w 1882775"/>
                  <a:gd name="connsiteY1" fmla="*/ 1084262 h 2024174"/>
                  <a:gd name="connsiteX2" fmla="*/ 426245 w 1882775"/>
                  <a:gd name="connsiteY2" fmla="*/ 2020888 h 2024174"/>
                  <a:gd name="connsiteX3" fmla="*/ 615950 w 1882775"/>
                  <a:gd name="connsiteY3" fmla="*/ 668338 h 2024174"/>
                  <a:gd name="connsiteX4" fmla="*/ 948531 w 1882775"/>
                  <a:gd name="connsiteY4" fmla="*/ 1498599 h 2024174"/>
                  <a:gd name="connsiteX5" fmla="*/ 1259681 w 1882775"/>
                  <a:gd name="connsiteY5" fmla="*/ 38894 h 2024174"/>
                  <a:gd name="connsiteX6" fmla="*/ 1673225 w 1882775"/>
                  <a:gd name="connsiteY6" fmla="*/ 770731 h 2024174"/>
                  <a:gd name="connsiteX7" fmla="*/ 1882775 w 1882775"/>
                  <a:gd name="connsiteY7" fmla="*/ 0 h 2024174"/>
                  <a:gd name="connsiteX8" fmla="*/ 1882775 w 1882775"/>
                  <a:gd name="connsiteY8" fmla="*/ 0 h 2024174"/>
                  <a:gd name="connsiteX0" fmla="*/ 0 w 1882775"/>
                  <a:gd name="connsiteY0" fmla="*/ 1860550 h 1860550"/>
                  <a:gd name="connsiteX1" fmla="*/ 196850 w 1882775"/>
                  <a:gd name="connsiteY1" fmla="*/ 1084262 h 1860550"/>
                  <a:gd name="connsiteX2" fmla="*/ 642145 w 1882775"/>
                  <a:gd name="connsiteY2" fmla="*/ 1801813 h 1860550"/>
                  <a:gd name="connsiteX3" fmla="*/ 615950 w 1882775"/>
                  <a:gd name="connsiteY3" fmla="*/ 668338 h 1860550"/>
                  <a:gd name="connsiteX4" fmla="*/ 948531 w 1882775"/>
                  <a:gd name="connsiteY4" fmla="*/ 1498599 h 1860550"/>
                  <a:gd name="connsiteX5" fmla="*/ 1259681 w 1882775"/>
                  <a:gd name="connsiteY5" fmla="*/ 38894 h 1860550"/>
                  <a:gd name="connsiteX6" fmla="*/ 1673225 w 1882775"/>
                  <a:gd name="connsiteY6" fmla="*/ 770731 h 1860550"/>
                  <a:gd name="connsiteX7" fmla="*/ 1882775 w 1882775"/>
                  <a:gd name="connsiteY7" fmla="*/ 0 h 1860550"/>
                  <a:gd name="connsiteX8" fmla="*/ 1882775 w 1882775"/>
                  <a:gd name="connsiteY8" fmla="*/ 0 h 1860550"/>
                  <a:gd name="connsiteX0" fmla="*/ 0 w 1882775"/>
                  <a:gd name="connsiteY0" fmla="*/ 1860550 h 1860550"/>
                  <a:gd name="connsiteX1" fmla="*/ 196850 w 1882775"/>
                  <a:gd name="connsiteY1" fmla="*/ 1084262 h 1860550"/>
                  <a:gd name="connsiteX2" fmla="*/ 642145 w 1882775"/>
                  <a:gd name="connsiteY2" fmla="*/ 1801813 h 1860550"/>
                  <a:gd name="connsiteX3" fmla="*/ 835025 w 1882775"/>
                  <a:gd name="connsiteY3" fmla="*/ 452438 h 1860550"/>
                  <a:gd name="connsiteX4" fmla="*/ 948531 w 1882775"/>
                  <a:gd name="connsiteY4" fmla="*/ 1498599 h 1860550"/>
                  <a:gd name="connsiteX5" fmla="*/ 1259681 w 1882775"/>
                  <a:gd name="connsiteY5" fmla="*/ 38894 h 1860550"/>
                  <a:gd name="connsiteX6" fmla="*/ 1673225 w 1882775"/>
                  <a:gd name="connsiteY6" fmla="*/ 770731 h 1860550"/>
                  <a:gd name="connsiteX7" fmla="*/ 1882775 w 1882775"/>
                  <a:gd name="connsiteY7" fmla="*/ 0 h 1860550"/>
                  <a:gd name="connsiteX8" fmla="*/ 1882775 w 1882775"/>
                  <a:gd name="connsiteY8" fmla="*/ 0 h 1860550"/>
                  <a:gd name="connsiteX0" fmla="*/ 0 w 1882775"/>
                  <a:gd name="connsiteY0" fmla="*/ 1860550 h 1860550"/>
                  <a:gd name="connsiteX1" fmla="*/ 196850 w 1882775"/>
                  <a:gd name="connsiteY1" fmla="*/ 1084262 h 1860550"/>
                  <a:gd name="connsiteX2" fmla="*/ 642145 w 1882775"/>
                  <a:gd name="connsiteY2" fmla="*/ 1801813 h 1860550"/>
                  <a:gd name="connsiteX3" fmla="*/ 835025 w 1882775"/>
                  <a:gd name="connsiteY3" fmla="*/ 452438 h 1860550"/>
                  <a:gd name="connsiteX4" fmla="*/ 1310481 w 1882775"/>
                  <a:gd name="connsiteY4" fmla="*/ 1146174 h 1860550"/>
                  <a:gd name="connsiteX5" fmla="*/ 1259681 w 1882775"/>
                  <a:gd name="connsiteY5" fmla="*/ 38894 h 1860550"/>
                  <a:gd name="connsiteX6" fmla="*/ 1673225 w 1882775"/>
                  <a:gd name="connsiteY6" fmla="*/ 770731 h 1860550"/>
                  <a:gd name="connsiteX7" fmla="*/ 1882775 w 1882775"/>
                  <a:gd name="connsiteY7" fmla="*/ 0 h 1860550"/>
                  <a:gd name="connsiteX8" fmla="*/ 1882775 w 1882775"/>
                  <a:gd name="connsiteY8" fmla="*/ 0 h 1860550"/>
                  <a:gd name="connsiteX0" fmla="*/ 0 w 1882775"/>
                  <a:gd name="connsiteY0" fmla="*/ 2138638 h 2138638"/>
                  <a:gd name="connsiteX1" fmla="*/ 196850 w 1882775"/>
                  <a:gd name="connsiteY1" fmla="*/ 1362350 h 2138638"/>
                  <a:gd name="connsiteX2" fmla="*/ 642145 w 1882775"/>
                  <a:gd name="connsiteY2" fmla="*/ 2079901 h 2138638"/>
                  <a:gd name="connsiteX3" fmla="*/ 835025 w 1882775"/>
                  <a:gd name="connsiteY3" fmla="*/ 730526 h 2138638"/>
                  <a:gd name="connsiteX4" fmla="*/ 1310481 w 1882775"/>
                  <a:gd name="connsiteY4" fmla="*/ 1424262 h 2138638"/>
                  <a:gd name="connsiteX5" fmla="*/ 1577181 w 1882775"/>
                  <a:gd name="connsiteY5" fmla="*/ 2657 h 2138638"/>
                  <a:gd name="connsiteX6" fmla="*/ 1673225 w 1882775"/>
                  <a:gd name="connsiteY6" fmla="*/ 1048819 h 2138638"/>
                  <a:gd name="connsiteX7" fmla="*/ 1882775 w 1882775"/>
                  <a:gd name="connsiteY7" fmla="*/ 278088 h 2138638"/>
                  <a:gd name="connsiteX8" fmla="*/ 1882775 w 1882775"/>
                  <a:gd name="connsiteY8" fmla="*/ 278088 h 2138638"/>
                  <a:gd name="connsiteX0" fmla="*/ 0 w 2102877"/>
                  <a:gd name="connsiteY0" fmla="*/ 2151306 h 2151306"/>
                  <a:gd name="connsiteX1" fmla="*/ 196850 w 2102877"/>
                  <a:gd name="connsiteY1" fmla="*/ 1375018 h 2151306"/>
                  <a:gd name="connsiteX2" fmla="*/ 642145 w 2102877"/>
                  <a:gd name="connsiteY2" fmla="*/ 2092569 h 2151306"/>
                  <a:gd name="connsiteX3" fmla="*/ 835025 w 2102877"/>
                  <a:gd name="connsiteY3" fmla="*/ 743194 h 2151306"/>
                  <a:gd name="connsiteX4" fmla="*/ 1310481 w 2102877"/>
                  <a:gd name="connsiteY4" fmla="*/ 1436930 h 2151306"/>
                  <a:gd name="connsiteX5" fmla="*/ 1577181 w 2102877"/>
                  <a:gd name="connsiteY5" fmla="*/ 15325 h 2151306"/>
                  <a:gd name="connsiteX6" fmla="*/ 2095500 w 2102877"/>
                  <a:gd name="connsiteY6" fmla="*/ 661437 h 2151306"/>
                  <a:gd name="connsiteX7" fmla="*/ 1882775 w 2102877"/>
                  <a:gd name="connsiteY7" fmla="*/ 290756 h 2151306"/>
                  <a:gd name="connsiteX8" fmla="*/ 1882775 w 2102877"/>
                  <a:gd name="connsiteY8" fmla="*/ 290756 h 2151306"/>
                  <a:gd name="connsiteX0" fmla="*/ 0 w 2851150"/>
                  <a:gd name="connsiteY0" fmla="*/ 2393950 h 2393950"/>
                  <a:gd name="connsiteX1" fmla="*/ 196850 w 2851150"/>
                  <a:gd name="connsiteY1" fmla="*/ 1617662 h 2393950"/>
                  <a:gd name="connsiteX2" fmla="*/ 642145 w 2851150"/>
                  <a:gd name="connsiteY2" fmla="*/ 2335213 h 2393950"/>
                  <a:gd name="connsiteX3" fmla="*/ 835025 w 2851150"/>
                  <a:gd name="connsiteY3" fmla="*/ 985838 h 2393950"/>
                  <a:gd name="connsiteX4" fmla="*/ 1310481 w 2851150"/>
                  <a:gd name="connsiteY4" fmla="*/ 1679574 h 2393950"/>
                  <a:gd name="connsiteX5" fmla="*/ 1577181 w 2851150"/>
                  <a:gd name="connsiteY5" fmla="*/ 257969 h 2393950"/>
                  <a:gd name="connsiteX6" fmla="*/ 2095500 w 2851150"/>
                  <a:gd name="connsiteY6" fmla="*/ 904081 h 2393950"/>
                  <a:gd name="connsiteX7" fmla="*/ 1882775 w 2851150"/>
                  <a:gd name="connsiteY7" fmla="*/ 533400 h 2393950"/>
                  <a:gd name="connsiteX8" fmla="*/ 2851150 w 2851150"/>
                  <a:gd name="connsiteY8" fmla="*/ 0 h 2393950"/>
                  <a:gd name="connsiteX0" fmla="*/ 0 w 2851150"/>
                  <a:gd name="connsiteY0" fmla="*/ 2393950 h 2393950"/>
                  <a:gd name="connsiteX1" fmla="*/ 196850 w 2851150"/>
                  <a:gd name="connsiteY1" fmla="*/ 1617662 h 2393950"/>
                  <a:gd name="connsiteX2" fmla="*/ 642145 w 2851150"/>
                  <a:gd name="connsiteY2" fmla="*/ 2335213 h 2393950"/>
                  <a:gd name="connsiteX3" fmla="*/ 835025 w 2851150"/>
                  <a:gd name="connsiteY3" fmla="*/ 985838 h 2393950"/>
                  <a:gd name="connsiteX4" fmla="*/ 1310481 w 2851150"/>
                  <a:gd name="connsiteY4" fmla="*/ 1679574 h 2393950"/>
                  <a:gd name="connsiteX5" fmla="*/ 1577181 w 2851150"/>
                  <a:gd name="connsiteY5" fmla="*/ 257969 h 2393950"/>
                  <a:gd name="connsiteX6" fmla="*/ 2095500 w 2851150"/>
                  <a:gd name="connsiteY6" fmla="*/ 904081 h 2393950"/>
                  <a:gd name="connsiteX7" fmla="*/ 2286000 w 2851150"/>
                  <a:gd name="connsiteY7" fmla="*/ 117475 h 2393950"/>
                  <a:gd name="connsiteX8" fmla="*/ 2851150 w 2851150"/>
                  <a:gd name="connsiteY8" fmla="*/ 0 h 2393950"/>
                  <a:gd name="connsiteX0" fmla="*/ 0 w 2286000"/>
                  <a:gd name="connsiteY0" fmla="*/ 2276475 h 2276475"/>
                  <a:gd name="connsiteX1" fmla="*/ 196850 w 2286000"/>
                  <a:gd name="connsiteY1" fmla="*/ 1500187 h 2276475"/>
                  <a:gd name="connsiteX2" fmla="*/ 642145 w 2286000"/>
                  <a:gd name="connsiteY2" fmla="*/ 2217738 h 2276475"/>
                  <a:gd name="connsiteX3" fmla="*/ 835025 w 2286000"/>
                  <a:gd name="connsiteY3" fmla="*/ 868363 h 2276475"/>
                  <a:gd name="connsiteX4" fmla="*/ 1310481 w 2286000"/>
                  <a:gd name="connsiteY4" fmla="*/ 1562099 h 2276475"/>
                  <a:gd name="connsiteX5" fmla="*/ 1577181 w 2286000"/>
                  <a:gd name="connsiteY5" fmla="*/ 140494 h 2276475"/>
                  <a:gd name="connsiteX6" fmla="*/ 2095500 w 2286000"/>
                  <a:gd name="connsiteY6" fmla="*/ 786606 h 2276475"/>
                  <a:gd name="connsiteX7" fmla="*/ 2286000 w 2286000"/>
                  <a:gd name="connsiteY7" fmla="*/ 0 h 2276475"/>
                  <a:gd name="connsiteX0" fmla="*/ 0 w 2286000"/>
                  <a:gd name="connsiteY0" fmla="*/ 2276475 h 2276475"/>
                  <a:gd name="connsiteX1" fmla="*/ 196850 w 2286000"/>
                  <a:gd name="connsiteY1" fmla="*/ 1500187 h 2276475"/>
                  <a:gd name="connsiteX2" fmla="*/ 642145 w 2286000"/>
                  <a:gd name="connsiteY2" fmla="*/ 2217738 h 2276475"/>
                  <a:gd name="connsiteX3" fmla="*/ 835025 w 2286000"/>
                  <a:gd name="connsiteY3" fmla="*/ 868363 h 2276475"/>
                  <a:gd name="connsiteX4" fmla="*/ 1310481 w 2286000"/>
                  <a:gd name="connsiteY4" fmla="*/ 1562099 h 2276475"/>
                  <a:gd name="connsiteX5" fmla="*/ 1577181 w 2286000"/>
                  <a:gd name="connsiteY5" fmla="*/ 140494 h 2276475"/>
                  <a:gd name="connsiteX6" fmla="*/ 2095500 w 2286000"/>
                  <a:gd name="connsiteY6" fmla="*/ 786606 h 2276475"/>
                  <a:gd name="connsiteX7" fmla="*/ 2286000 w 2286000"/>
                  <a:gd name="connsiteY7" fmla="*/ 0 h 2276475"/>
                  <a:gd name="connsiteX0" fmla="*/ 0 w 2286000"/>
                  <a:gd name="connsiteY0" fmla="*/ 2276475 h 2276475"/>
                  <a:gd name="connsiteX1" fmla="*/ 196850 w 2286000"/>
                  <a:gd name="connsiteY1" fmla="*/ 1500187 h 2276475"/>
                  <a:gd name="connsiteX2" fmla="*/ 642145 w 2286000"/>
                  <a:gd name="connsiteY2" fmla="*/ 2217738 h 2276475"/>
                  <a:gd name="connsiteX3" fmla="*/ 835025 w 2286000"/>
                  <a:gd name="connsiteY3" fmla="*/ 868363 h 2276475"/>
                  <a:gd name="connsiteX4" fmla="*/ 1310481 w 2286000"/>
                  <a:gd name="connsiteY4" fmla="*/ 1562099 h 2276475"/>
                  <a:gd name="connsiteX5" fmla="*/ 1577181 w 2286000"/>
                  <a:gd name="connsiteY5" fmla="*/ 140494 h 2276475"/>
                  <a:gd name="connsiteX6" fmla="*/ 2095500 w 2286000"/>
                  <a:gd name="connsiteY6" fmla="*/ 786606 h 2276475"/>
                  <a:gd name="connsiteX7" fmla="*/ 2286000 w 2286000"/>
                  <a:gd name="connsiteY7" fmla="*/ 0 h 2276475"/>
                  <a:gd name="connsiteX0" fmla="*/ 0 w 2286000"/>
                  <a:gd name="connsiteY0" fmla="*/ 2276475 h 2276475"/>
                  <a:gd name="connsiteX1" fmla="*/ 196850 w 2286000"/>
                  <a:gd name="connsiteY1" fmla="*/ 1500187 h 2276475"/>
                  <a:gd name="connsiteX2" fmla="*/ 642145 w 2286000"/>
                  <a:gd name="connsiteY2" fmla="*/ 2217738 h 2276475"/>
                  <a:gd name="connsiteX3" fmla="*/ 835025 w 2286000"/>
                  <a:gd name="connsiteY3" fmla="*/ 868363 h 2276475"/>
                  <a:gd name="connsiteX4" fmla="*/ 1310481 w 2286000"/>
                  <a:gd name="connsiteY4" fmla="*/ 1562099 h 2276475"/>
                  <a:gd name="connsiteX5" fmla="*/ 1577181 w 2286000"/>
                  <a:gd name="connsiteY5" fmla="*/ 140494 h 2276475"/>
                  <a:gd name="connsiteX6" fmla="*/ 2032000 w 2286000"/>
                  <a:gd name="connsiteY6" fmla="*/ 945356 h 2276475"/>
                  <a:gd name="connsiteX7" fmla="*/ 2286000 w 2286000"/>
                  <a:gd name="connsiteY7" fmla="*/ 0 h 2276475"/>
                  <a:gd name="connsiteX0" fmla="*/ 0 w 2286000"/>
                  <a:gd name="connsiteY0" fmla="*/ 2276475 h 2276475"/>
                  <a:gd name="connsiteX1" fmla="*/ 196850 w 2286000"/>
                  <a:gd name="connsiteY1" fmla="*/ 1500187 h 2276475"/>
                  <a:gd name="connsiteX2" fmla="*/ 642145 w 2286000"/>
                  <a:gd name="connsiteY2" fmla="*/ 2217738 h 2276475"/>
                  <a:gd name="connsiteX3" fmla="*/ 835025 w 2286000"/>
                  <a:gd name="connsiteY3" fmla="*/ 868363 h 2276475"/>
                  <a:gd name="connsiteX4" fmla="*/ 1310481 w 2286000"/>
                  <a:gd name="connsiteY4" fmla="*/ 1562099 h 2276475"/>
                  <a:gd name="connsiteX5" fmla="*/ 1577181 w 2286000"/>
                  <a:gd name="connsiteY5" fmla="*/ 140494 h 2276475"/>
                  <a:gd name="connsiteX6" fmla="*/ 1974850 w 2286000"/>
                  <a:gd name="connsiteY6" fmla="*/ 970756 h 2276475"/>
                  <a:gd name="connsiteX7" fmla="*/ 2286000 w 2286000"/>
                  <a:gd name="connsiteY7" fmla="*/ 0 h 2276475"/>
                  <a:gd name="connsiteX0" fmla="*/ 0 w 2282825"/>
                  <a:gd name="connsiteY0" fmla="*/ 2251075 h 2251075"/>
                  <a:gd name="connsiteX1" fmla="*/ 196850 w 2282825"/>
                  <a:gd name="connsiteY1" fmla="*/ 1474787 h 2251075"/>
                  <a:gd name="connsiteX2" fmla="*/ 642145 w 2282825"/>
                  <a:gd name="connsiteY2" fmla="*/ 2192338 h 2251075"/>
                  <a:gd name="connsiteX3" fmla="*/ 835025 w 2282825"/>
                  <a:gd name="connsiteY3" fmla="*/ 842963 h 2251075"/>
                  <a:gd name="connsiteX4" fmla="*/ 1310481 w 2282825"/>
                  <a:gd name="connsiteY4" fmla="*/ 1536699 h 2251075"/>
                  <a:gd name="connsiteX5" fmla="*/ 1577181 w 2282825"/>
                  <a:gd name="connsiteY5" fmla="*/ 115094 h 2251075"/>
                  <a:gd name="connsiteX6" fmla="*/ 1974850 w 2282825"/>
                  <a:gd name="connsiteY6" fmla="*/ 945356 h 2251075"/>
                  <a:gd name="connsiteX7" fmla="*/ 2282825 w 2282825"/>
                  <a:gd name="connsiteY7" fmla="*/ 0 h 2251075"/>
                  <a:gd name="connsiteX0" fmla="*/ 0 w 2282825"/>
                  <a:gd name="connsiteY0" fmla="*/ 2251075 h 2251075"/>
                  <a:gd name="connsiteX1" fmla="*/ 196850 w 2282825"/>
                  <a:gd name="connsiteY1" fmla="*/ 1474787 h 2251075"/>
                  <a:gd name="connsiteX2" fmla="*/ 642145 w 2282825"/>
                  <a:gd name="connsiteY2" fmla="*/ 2192338 h 2251075"/>
                  <a:gd name="connsiteX3" fmla="*/ 835025 w 2282825"/>
                  <a:gd name="connsiteY3" fmla="*/ 842963 h 2251075"/>
                  <a:gd name="connsiteX4" fmla="*/ 1310481 w 2282825"/>
                  <a:gd name="connsiteY4" fmla="*/ 1536699 h 2251075"/>
                  <a:gd name="connsiteX5" fmla="*/ 1577181 w 2282825"/>
                  <a:gd name="connsiteY5" fmla="*/ 115094 h 2251075"/>
                  <a:gd name="connsiteX6" fmla="*/ 1974850 w 2282825"/>
                  <a:gd name="connsiteY6" fmla="*/ 945356 h 2251075"/>
                  <a:gd name="connsiteX7" fmla="*/ 2282825 w 2282825"/>
                  <a:gd name="connsiteY7" fmla="*/ 0 h 2251075"/>
                  <a:gd name="connsiteX0" fmla="*/ 0 w 2282825"/>
                  <a:gd name="connsiteY0" fmla="*/ 2251075 h 2251075"/>
                  <a:gd name="connsiteX1" fmla="*/ 196850 w 2282825"/>
                  <a:gd name="connsiteY1" fmla="*/ 1474787 h 2251075"/>
                  <a:gd name="connsiteX2" fmla="*/ 642145 w 2282825"/>
                  <a:gd name="connsiteY2" fmla="*/ 2192338 h 2251075"/>
                  <a:gd name="connsiteX3" fmla="*/ 835025 w 2282825"/>
                  <a:gd name="connsiteY3" fmla="*/ 842963 h 2251075"/>
                  <a:gd name="connsiteX4" fmla="*/ 1310481 w 2282825"/>
                  <a:gd name="connsiteY4" fmla="*/ 1536699 h 2251075"/>
                  <a:gd name="connsiteX5" fmla="*/ 1577181 w 2282825"/>
                  <a:gd name="connsiteY5" fmla="*/ 115094 h 2251075"/>
                  <a:gd name="connsiteX6" fmla="*/ 1974850 w 2282825"/>
                  <a:gd name="connsiteY6" fmla="*/ 945356 h 2251075"/>
                  <a:gd name="connsiteX7" fmla="*/ 2282825 w 2282825"/>
                  <a:gd name="connsiteY7" fmla="*/ 0 h 2251075"/>
                  <a:gd name="connsiteX0" fmla="*/ 0 w 2287588"/>
                  <a:gd name="connsiteY0" fmla="*/ 2272506 h 2272506"/>
                  <a:gd name="connsiteX1" fmla="*/ 196850 w 2287588"/>
                  <a:gd name="connsiteY1" fmla="*/ 1496218 h 2272506"/>
                  <a:gd name="connsiteX2" fmla="*/ 642145 w 2287588"/>
                  <a:gd name="connsiteY2" fmla="*/ 2213769 h 2272506"/>
                  <a:gd name="connsiteX3" fmla="*/ 835025 w 2287588"/>
                  <a:gd name="connsiteY3" fmla="*/ 864394 h 2272506"/>
                  <a:gd name="connsiteX4" fmla="*/ 1310481 w 2287588"/>
                  <a:gd name="connsiteY4" fmla="*/ 1558130 h 2272506"/>
                  <a:gd name="connsiteX5" fmla="*/ 1577181 w 2287588"/>
                  <a:gd name="connsiteY5" fmla="*/ 136525 h 2272506"/>
                  <a:gd name="connsiteX6" fmla="*/ 1974850 w 2287588"/>
                  <a:gd name="connsiteY6" fmla="*/ 966787 h 2272506"/>
                  <a:gd name="connsiteX7" fmla="*/ 2287588 w 2287588"/>
                  <a:gd name="connsiteY7" fmla="*/ 0 h 2272506"/>
                  <a:gd name="connsiteX0" fmla="*/ 0 w 2287588"/>
                  <a:gd name="connsiteY0" fmla="*/ 2255837 h 2255837"/>
                  <a:gd name="connsiteX1" fmla="*/ 196850 w 2287588"/>
                  <a:gd name="connsiteY1" fmla="*/ 1479549 h 2255837"/>
                  <a:gd name="connsiteX2" fmla="*/ 642145 w 2287588"/>
                  <a:gd name="connsiteY2" fmla="*/ 2197100 h 2255837"/>
                  <a:gd name="connsiteX3" fmla="*/ 835025 w 2287588"/>
                  <a:gd name="connsiteY3" fmla="*/ 847725 h 2255837"/>
                  <a:gd name="connsiteX4" fmla="*/ 1310481 w 2287588"/>
                  <a:gd name="connsiteY4" fmla="*/ 1541461 h 2255837"/>
                  <a:gd name="connsiteX5" fmla="*/ 1577181 w 2287588"/>
                  <a:gd name="connsiteY5" fmla="*/ 119856 h 2255837"/>
                  <a:gd name="connsiteX6" fmla="*/ 1974850 w 2287588"/>
                  <a:gd name="connsiteY6" fmla="*/ 950118 h 2255837"/>
                  <a:gd name="connsiteX7" fmla="*/ 2287588 w 2287588"/>
                  <a:gd name="connsiteY7" fmla="*/ 0 h 225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7588" h="2255837">
                    <a:moveTo>
                      <a:pt x="0" y="2255837"/>
                    </a:moveTo>
                    <a:cubicBezTo>
                      <a:pt x="30427" y="2041259"/>
                      <a:pt x="89826" y="1489338"/>
                      <a:pt x="196850" y="1479549"/>
                    </a:cubicBezTo>
                    <a:cubicBezTo>
                      <a:pt x="303874" y="1469760"/>
                      <a:pt x="535782" y="2302404"/>
                      <a:pt x="642145" y="2197100"/>
                    </a:cubicBezTo>
                    <a:cubicBezTo>
                      <a:pt x="748508" y="2091796"/>
                      <a:pt x="723636" y="956998"/>
                      <a:pt x="835025" y="847725"/>
                    </a:cubicBezTo>
                    <a:cubicBezTo>
                      <a:pt x="946414" y="738452"/>
                      <a:pt x="1186788" y="1662773"/>
                      <a:pt x="1310481" y="1541461"/>
                    </a:cubicBezTo>
                    <a:cubicBezTo>
                      <a:pt x="1434174" y="1420149"/>
                      <a:pt x="1466453" y="218413"/>
                      <a:pt x="1577181" y="119856"/>
                    </a:cubicBezTo>
                    <a:cubicBezTo>
                      <a:pt x="1687909" y="21299"/>
                      <a:pt x="1856449" y="970094"/>
                      <a:pt x="1974850" y="950118"/>
                    </a:cubicBezTo>
                    <a:cubicBezTo>
                      <a:pt x="2093251" y="930142"/>
                      <a:pt x="2237846" y="284030"/>
                      <a:pt x="2287588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</p:grpSp>
        <p:grpSp>
          <p:nvGrpSpPr>
            <p:cNvPr id="183" name="Groupe 182"/>
            <p:cNvGrpSpPr/>
            <p:nvPr/>
          </p:nvGrpSpPr>
          <p:grpSpPr>
            <a:xfrm>
              <a:off x="7685457" y="3011960"/>
              <a:ext cx="1299190" cy="773100"/>
              <a:chOff x="5842253" y="2493964"/>
              <a:chExt cx="1299190" cy="773100"/>
            </a:xfrm>
          </p:grpSpPr>
          <p:cxnSp>
            <p:nvCxnSpPr>
              <p:cNvPr id="184" name="Connecteur droit avec flèche 183"/>
              <p:cNvCxnSpPr/>
              <p:nvPr/>
            </p:nvCxnSpPr>
            <p:spPr>
              <a:xfrm flipH="1" flipV="1">
                <a:off x="5842253" y="3140869"/>
                <a:ext cx="437899" cy="126195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avec flèche 184"/>
              <p:cNvCxnSpPr/>
              <p:nvPr/>
            </p:nvCxnSpPr>
            <p:spPr>
              <a:xfrm flipH="1" flipV="1">
                <a:off x="5892045" y="2942457"/>
                <a:ext cx="415763" cy="293582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avec flèche 185"/>
              <p:cNvCxnSpPr/>
              <p:nvPr/>
            </p:nvCxnSpPr>
            <p:spPr>
              <a:xfrm flipH="1" flipV="1">
                <a:off x="5977321" y="2758182"/>
                <a:ext cx="372322" cy="443643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avec flèche 186"/>
              <p:cNvCxnSpPr/>
              <p:nvPr/>
            </p:nvCxnSpPr>
            <p:spPr>
              <a:xfrm flipH="1" flipV="1">
                <a:off x="6113363" y="2616869"/>
                <a:ext cx="274113" cy="543144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avec flèche 187"/>
              <p:cNvCxnSpPr/>
              <p:nvPr/>
            </p:nvCxnSpPr>
            <p:spPr>
              <a:xfrm flipH="1" flipV="1">
                <a:off x="6291716" y="2533279"/>
                <a:ext cx="126607" cy="593523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avec flèche 188"/>
              <p:cNvCxnSpPr/>
              <p:nvPr/>
            </p:nvCxnSpPr>
            <p:spPr>
              <a:xfrm flipV="1">
                <a:off x="6463142" y="2493964"/>
                <a:ext cx="13858" cy="588592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avec flèche 189"/>
              <p:cNvCxnSpPr/>
              <p:nvPr/>
            </p:nvCxnSpPr>
            <p:spPr>
              <a:xfrm flipV="1">
                <a:off x="6516732" y="2521957"/>
                <a:ext cx="199088" cy="506405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avec flèche 190"/>
              <p:cNvCxnSpPr/>
              <p:nvPr/>
            </p:nvCxnSpPr>
            <p:spPr>
              <a:xfrm flipV="1">
                <a:off x="6570323" y="2613242"/>
                <a:ext cx="312325" cy="371802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avec flèche 191"/>
              <p:cNvCxnSpPr/>
              <p:nvPr/>
            </p:nvCxnSpPr>
            <p:spPr>
              <a:xfrm flipV="1">
                <a:off x="6635326" y="2756286"/>
                <a:ext cx="387112" cy="162232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avec flèche 192"/>
              <p:cNvCxnSpPr/>
              <p:nvPr/>
            </p:nvCxnSpPr>
            <p:spPr>
              <a:xfrm>
                <a:off x="6691599" y="2872004"/>
                <a:ext cx="449844" cy="102553"/>
              </a:xfrm>
              <a:prstGeom prst="straightConnector1">
                <a:avLst/>
              </a:prstGeom>
              <a:ln w="3175"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e 110"/>
            <p:cNvGrpSpPr/>
            <p:nvPr/>
          </p:nvGrpSpPr>
          <p:grpSpPr>
            <a:xfrm>
              <a:off x="8029802" y="3737434"/>
              <a:ext cx="572814" cy="376694"/>
              <a:chOff x="7168914" y="3439328"/>
              <a:chExt cx="572814" cy="376694"/>
            </a:xfrm>
          </p:grpSpPr>
          <p:cxnSp>
            <p:nvCxnSpPr>
              <p:cNvPr id="129" name="Connecteur droit 128"/>
              <p:cNvCxnSpPr/>
              <p:nvPr/>
            </p:nvCxnSpPr>
            <p:spPr>
              <a:xfrm flipH="1" flipV="1">
                <a:off x="7168914" y="3659295"/>
                <a:ext cx="94188" cy="225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/>
              <p:cNvCxnSpPr/>
              <p:nvPr/>
            </p:nvCxnSpPr>
            <p:spPr>
              <a:xfrm flipH="1" flipV="1">
                <a:off x="7341196" y="3508270"/>
                <a:ext cx="94188" cy="225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/>
              <p:cNvCxnSpPr/>
              <p:nvPr/>
            </p:nvCxnSpPr>
            <p:spPr>
              <a:xfrm flipV="1">
                <a:off x="7214502" y="3516537"/>
                <a:ext cx="165619" cy="1556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2" name="ZoneTexte 131"/>
                  <p:cNvSpPr txBox="1"/>
                  <p:nvPr/>
                </p:nvSpPr>
                <p:spPr>
                  <a:xfrm>
                    <a:off x="7378483" y="3439328"/>
                    <a:ext cx="363245" cy="3766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fr-CH" sz="11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1100" i="1" smtClean="0"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</m:num>
                            <m:den>
                              <m:r>
                                <a:rPr lang="fr-CH" sz="11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oMath>
                      </m:oMathPara>
                    </a14:m>
                    <a:endParaRPr lang="fr-CH" dirty="0"/>
                  </a:p>
                </p:txBody>
              </p:sp>
            </mc:Choice>
            <mc:Fallback xmlns="">
              <p:sp>
                <p:nvSpPr>
                  <p:cNvPr id="132" name="ZoneTexte 13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78483" y="3439328"/>
                    <a:ext cx="363245" cy="37669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33" name="ZoneTexte 132"/>
            <p:cNvSpPr txBox="1"/>
            <p:nvPr/>
          </p:nvSpPr>
          <p:spPr>
            <a:xfrm>
              <a:off x="9590439" y="965014"/>
              <a:ext cx="8700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Propagation of the </a:t>
              </a:r>
              <a:r>
                <a:rPr lang="fr-CH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wave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4" name="Connecteur droit 133"/>
            <p:cNvCxnSpPr/>
            <p:nvPr/>
          </p:nvCxnSpPr>
          <p:spPr>
            <a:xfrm>
              <a:off x="6949594" y="1193712"/>
              <a:ext cx="4476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5" name="Connecteur droit 134"/>
            <p:cNvCxnSpPr/>
            <p:nvPr/>
          </p:nvCxnSpPr>
          <p:spPr>
            <a:xfrm>
              <a:off x="6948437" y="1421569"/>
              <a:ext cx="447675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ZoneTexte 135"/>
                <p:cNvSpPr txBox="1"/>
                <p:nvPr/>
              </p:nvSpPr>
              <p:spPr>
                <a:xfrm>
                  <a:off x="7431362" y="1021491"/>
                  <a:ext cx="376770" cy="2994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fr-CH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GB" sz="1200" dirty="0"/>
                    <a:t> </a:t>
                  </a:r>
                  <a:endParaRPr lang="fr-CH" sz="1200" dirty="0"/>
                </a:p>
              </p:txBody>
            </p:sp>
          </mc:Choice>
          <mc:Fallback xmlns="">
            <p:sp>
              <p:nvSpPr>
                <p:cNvPr id="136" name="ZoneTexte 1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1362" y="1021491"/>
                  <a:ext cx="376770" cy="299441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Rectangle 136"/>
                <p:cNvSpPr/>
                <p:nvPr/>
              </p:nvSpPr>
              <p:spPr>
                <a:xfrm>
                  <a:off x="7406763" y="1264070"/>
                  <a:ext cx="386323" cy="29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CH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fr-CH" sz="1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CH" sz="12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  <m:sub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r-CH" sz="1200" dirty="0"/>
                </a:p>
              </p:txBody>
            </p:sp>
          </mc:Choice>
          <mc:Fallback xmlns="">
            <p:sp>
              <p:nvSpPr>
                <p:cNvPr id="137" name="Rectangle 1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6763" y="1264070"/>
                  <a:ext cx="386323" cy="29944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8" name="Connecteur droit 137"/>
            <p:cNvCxnSpPr/>
            <p:nvPr/>
          </p:nvCxnSpPr>
          <p:spPr>
            <a:xfrm>
              <a:off x="6953225" y="1642217"/>
              <a:ext cx="44767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0" name="Rectangle 139"/>
                <p:cNvSpPr/>
                <p:nvPr/>
              </p:nvSpPr>
              <p:spPr>
                <a:xfrm>
                  <a:off x="7433708" y="1479446"/>
                  <a:ext cx="1916358" cy="29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CH" sz="12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Resulting</a:t>
                  </a:r>
                  <a:r>
                    <a:rPr lang="fr-CH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CH" sz="12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vector</a:t>
                  </a:r>
                  <a:r>
                    <a:rPr lang="fr-CH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CH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CH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CH" sz="1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CH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fr-CH" sz="1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1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fr-CH" sz="1200" b="0" dirty="0" smtClean="0"/>
                </a:p>
              </p:txBody>
            </p:sp>
          </mc:Choice>
          <mc:Fallback xmlns="">
            <p:sp>
              <p:nvSpPr>
                <p:cNvPr id="140" name="Rectangle 1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3708" y="1479446"/>
                  <a:ext cx="1916358" cy="299441"/>
                </a:xfrm>
                <a:prstGeom prst="rect">
                  <a:avLst/>
                </a:prstGeom>
                <a:blipFill>
                  <a:blip r:embed="rId5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9027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orme libre 87"/>
          <p:cNvSpPr/>
          <p:nvPr/>
        </p:nvSpPr>
        <p:spPr>
          <a:xfrm>
            <a:off x="1855930" y="2840088"/>
            <a:ext cx="314325" cy="402431"/>
          </a:xfrm>
          <a:custGeom>
            <a:avLst/>
            <a:gdLst>
              <a:gd name="connsiteX0" fmla="*/ 0 w 314325"/>
              <a:gd name="connsiteY0" fmla="*/ 197643 h 402431"/>
              <a:gd name="connsiteX1" fmla="*/ 204788 w 314325"/>
              <a:gd name="connsiteY1" fmla="*/ 0 h 402431"/>
              <a:gd name="connsiteX2" fmla="*/ 314325 w 314325"/>
              <a:gd name="connsiteY2" fmla="*/ 100012 h 402431"/>
              <a:gd name="connsiteX3" fmla="*/ 285750 w 314325"/>
              <a:gd name="connsiteY3" fmla="*/ 383381 h 402431"/>
              <a:gd name="connsiteX4" fmla="*/ 92869 w 314325"/>
              <a:gd name="connsiteY4" fmla="*/ 402431 h 402431"/>
              <a:gd name="connsiteX5" fmla="*/ 0 w 314325"/>
              <a:gd name="connsiteY5" fmla="*/ 197643 h 4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" h="402431">
                <a:moveTo>
                  <a:pt x="0" y="197643"/>
                </a:moveTo>
                <a:lnTo>
                  <a:pt x="204788" y="0"/>
                </a:lnTo>
                <a:lnTo>
                  <a:pt x="314325" y="100012"/>
                </a:lnTo>
                <a:lnTo>
                  <a:pt x="285750" y="383381"/>
                </a:lnTo>
                <a:lnTo>
                  <a:pt x="92869" y="402431"/>
                </a:lnTo>
                <a:lnTo>
                  <a:pt x="0" y="19764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9" name="Forme libre 88"/>
          <p:cNvSpPr/>
          <p:nvPr/>
        </p:nvSpPr>
        <p:spPr>
          <a:xfrm>
            <a:off x="2186924" y="2499569"/>
            <a:ext cx="195262" cy="216694"/>
          </a:xfrm>
          <a:custGeom>
            <a:avLst/>
            <a:gdLst>
              <a:gd name="connsiteX0" fmla="*/ 0 w 195262"/>
              <a:gd name="connsiteY0" fmla="*/ 216694 h 216694"/>
              <a:gd name="connsiteX1" fmla="*/ 19050 w 195262"/>
              <a:gd name="connsiteY1" fmla="*/ 0 h 216694"/>
              <a:gd name="connsiteX2" fmla="*/ 195262 w 195262"/>
              <a:gd name="connsiteY2" fmla="*/ 16669 h 216694"/>
              <a:gd name="connsiteX3" fmla="*/ 0 w 195262"/>
              <a:gd name="connsiteY3" fmla="*/ 216694 h 21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2" h="216694">
                <a:moveTo>
                  <a:pt x="0" y="216694"/>
                </a:moveTo>
                <a:lnTo>
                  <a:pt x="19050" y="0"/>
                </a:lnTo>
                <a:lnTo>
                  <a:pt x="195262" y="16669"/>
                </a:lnTo>
                <a:lnTo>
                  <a:pt x="0" y="2166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1" name="Forme libre 90"/>
          <p:cNvSpPr/>
          <p:nvPr/>
        </p:nvSpPr>
        <p:spPr>
          <a:xfrm>
            <a:off x="2513155" y="2194769"/>
            <a:ext cx="350044" cy="347662"/>
          </a:xfrm>
          <a:custGeom>
            <a:avLst/>
            <a:gdLst>
              <a:gd name="connsiteX0" fmla="*/ 0 w 350044"/>
              <a:gd name="connsiteY0" fmla="*/ 195262 h 347662"/>
              <a:gd name="connsiteX1" fmla="*/ 73819 w 350044"/>
              <a:gd name="connsiteY1" fmla="*/ 345281 h 347662"/>
              <a:gd name="connsiteX2" fmla="*/ 314325 w 350044"/>
              <a:gd name="connsiteY2" fmla="*/ 347662 h 347662"/>
              <a:gd name="connsiteX3" fmla="*/ 350044 w 350044"/>
              <a:gd name="connsiteY3" fmla="*/ 138112 h 347662"/>
              <a:gd name="connsiteX4" fmla="*/ 200025 w 350044"/>
              <a:gd name="connsiteY4" fmla="*/ 0 h 347662"/>
              <a:gd name="connsiteX5" fmla="*/ 0 w 350044"/>
              <a:gd name="connsiteY5" fmla="*/ 195262 h 34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044" h="347662">
                <a:moveTo>
                  <a:pt x="0" y="195262"/>
                </a:moveTo>
                <a:lnTo>
                  <a:pt x="73819" y="345281"/>
                </a:lnTo>
                <a:lnTo>
                  <a:pt x="314325" y="347662"/>
                </a:lnTo>
                <a:lnTo>
                  <a:pt x="350044" y="138112"/>
                </a:lnTo>
                <a:lnTo>
                  <a:pt x="200025" y="0"/>
                </a:lnTo>
                <a:lnTo>
                  <a:pt x="0" y="1952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2" name="Forme libre 91"/>
          <p:cNvSpPr/>
          <p:nvPr/>
        </p:nvSpPr>
        <p:spPr>
          <a:xfrm>
            <a:off x="2898918" y="1787575"/>
            <a:ext cx="228600" cy="223838"/>
          </a:xfrm>
          <a:custGeom>
            <a:avLst/>
            <a:gdLst>
              <a:gd name="connsiteX0" fmla="*/ 0 w 228600"/>
              <a:gd name="connsiteY0" fmla="*/ 223838 h 223838"/>
              <a:gd name="connsiteX1" fmla="*/ 23812 w 228600"/>
              <a:gd name="connsiteY1" fmla="*/ 7144 h 223838"/>
              <a:gd name="connsiteX2" fmla="*/ 228600 w 228600"/>
              <a:gd name="connsiteY2" fmla="*/ 0 h 223838"/>
              <a:gd name="connsiteX3" fmla="*/ 0 w 228600"/>
              <a:gd name="connsiteY3" fmla="*/ 223838 h 22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" h="223838">
                <a:moveTo>
                  <a:pt x="0" y="223838"/>
                </a:moveTo>
                <a:lnTo>
                  <a:pt x="23812" y="7144"/>
                </a:lnTo>
                <a:lnTo>
                  <a:pt x="228600" y="0"/>
                </a:lnTo>
                <a:lnTo>
                  <a:pt x="0" y="2238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3" name="Forme libre 92"/>
          <p:cNvSpPr/>
          <p:nvPr/>
        </p:nvSpPr>
        <p:spPr>
          <a:xfrm>
            <a:off x="3222768" y="1437531"/>
            <a:ext cx="438150" cy="345282"/>
          </a:xfrm>
          <a:custGeom>
            <a:avLst/>
            <a:gdLst>
              <a:gd name="connsiteX0" fmla="*/ 0 w 438150"/>
              <a:gd name="connsiteY0" fmla="*/ 254794 h 345282"/>
              <a:gd name="connsiteX1" fmla="*/ 257175 w 438150"/>
              <a:gd name="connsiteY1" fmla="*/ 0 h 345282"/>
              <a:gd name="connsiteX2" fmla="*/ 438150 w 438150"/>
              <a:gd name="connsiteY2" fmla="*/ 126207 h 345282"/>
              <a:gd name="connsiteX3" fmla="*/ 383381 w 438150"/>
              <a:gd name="connsiteY3" fmla="*/ 333375 h 345282"/>
              <a:gd name="connsiteX4" fmla="*/ 28575 w 438150"/>
              <a:gd name="connsiteY4" fmla="*/ 345282 h 345282"/>
              <a:gd name="connsiteX5" fmla="*/ 0 w 438150"/>
              <a:gd name="connsiteY5" fmla="*/ 254794 h 34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8150" h="345282">
                <a:moveTo>
                  <a:pt x="0" y="254794"/>
                </a:moveTo>
                <a:lnTo>
                  <a:pt x="257175" y="0"/>
                </a:lnTo>
                <a:lnTo>
                  <a:pt x="438150" y="126207"/>
                </a:lnTo>
                <a:lnTo>
                  <a:pt x="383381" y="333375"/>
                </a:lnTo>
                <a:lnTo>
                  <a:pt x="28575" y="345282"/>
                </a:lnTo>
                <a:lnTo>
                  <a:pt x="0" y="2547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4" name="Forme libre 93"/>
          <p:cNvSpPr/>
          <p:nvPr/>
        </p:nvSpPr>
        <p:spPr>
          <a:xfrm>
            <a:off x="3479943" y="1185119"/>
            <a:ext cx="259556" cy="376237"/>
          </a:xfrm>
          <a:custGeom>
            <a:avLst/>
            <a:gdLst>
              <a:gd name="connsiteX0" fmla="*/ 0 w 259556"/>
              <a:gd name="connsiteY0" fmla="*/ 254794 h 376237"/>
              <a:gd name="connsiteX1" fmla="*/ 259556 w 259556"/>
              <a:gd name="connsiteY1" fmla="*/ 0 h 376237"/>
              <a:gd name="connsiteX2" fmla="*/ 183356 w 259556"/>
              <a:gd name="connsiteY2" fmla="*/ 376237 h 376237"/>
              <a:gd name="connsiteX3" fmla="*/ 0 w 259556"/>
              <a:gd name="connsiteY3" fmla="*/ 254794 h 37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556" h="376237">
                <a:moveTo>
                  <a:pt x="0" y="254794"/>
                </a:moveTo>
                <a:lnTo>
                  <a:pt x="259556" y="0"/>
                </a:lnTo>
                <a:lnTo>
                  <a:pt x="183356" y="376237"/>
                </a:lnTo>
                <a:lnTo>
                  <a:pt x="0" y="25479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5" name="Forme libre 94"/>
          <p:cNvSpPr/>
          <p:nvPr/>
        </p:nvSpPr>
        <p:spPr>
          <a:xfrm>
            <a:off x="2713180" y="2011413"/>
            <a:ext cx="185738" cy="316706"/>
          </a:xfrm>
          <a:custGeom>
            <a:avLst/>
            <a:gdLst>
              <a:gd name="connsiteX0" fmla="*/ 0 w 185738"/>
              <a:gd name="connsiteY0" fmla="*/ 183356 h 316706"/>
              <a:gd name="connsiteX1" fmla="*/ 185738 w 185738"/>
              <a:gd name="connsiteY1" fmla="*/ 0 h 316706"/>
              <a:gd name="connsiteX2" fmla="*/ 147638 w 185738"/>
              <a:gd name="connsiteY2" fmla="*/ 316706 h 316706"/>
              <a:gd name="connsiteX3" fmla="*/ 0 w 185738"/>
              <a:gd name="connsiteY3" fmla="*/ 183356 h 31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8" h="316706">
                <a:moveTo>
                  <a:pt x="0" y="183356"/>
                </a:moveTo>
                <a:lnTo>
                  <a:pt x="185738" y="0"/>
                </a:lnTo>
                <a:lnTo>
                  <a:pt x="147638" y="316706"/>
                </a:lnTo>
                <a:lnTo>
                  <a:pt x="0" y="18335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6" name="Forme libre 95"/>
          <p:cNvSpPr/>
          <p:nvPr/>
        </p:nvSpPr>
        <p:spPr>
          <a:xfrm>
            <a:off x="2058336" y="2716263"/>
            <a:ext cx="128588" cy="226218"/>
          </a:xfrm>
          <a:custGeom>
            <a:avLst/>
            <a:gdLst>
              <a:gd name="connsiteX0" fmla="*/ 0 w 128588"/>
              <a:gd name="connsiteY0" fmla="*/ 126206 h 226218"/>
              <a:gd name="connsiteX1" fmla="*/ 128588 w 128588"/>
              <a:gd name="connsiteY1" fmla="*/ 0 h 226218"/>
              <a:gd name="connsiteX2" fmla="*/ 114300 w 128588"/>
              <a:gd name="connsiteY2" fmla="*/ 226218 h 226218"/>
              <a:gd name="connsiteX3" fmla="*/ 0 w 128588"/>
              <a:gd name="connsiteY3" fmla="*/ 126206 h 22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88" h="226218">
                <a:moveTo>
                  <a:pt x="0" y="126206"/>
                </a:moveTo>
                <a:lnTo>
                  <a:pt x="128588" y="0"/>
                </a:lnTo>
                <a:lnTo>
                  <a:pt x="114300" y="226218"/>
                </a:lnTo>
                <a:lnTo>
                  <a:pt x="0" y="1262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7" name="Forme libre 96"/>
          <p:cNvSpPr/>
          <p:nvPr/>
        </p:nvSpPr>
        <p:spPr>
          <a:xfrm>
            <a:off x="1449530" y="3251250"/>
            <a:ext cx="193675" cy="196850"/>
          </a:xfrm>
          <a:custGeom>
            <a:avLst/>
            <a:gdLst>
              <a:gd name="connsiteX0" fmla="*/ 25400 w 193675"/>
              <a:gd name="connsiteY0" fmla="*/ 6350 h 196850"/>
              <a:gd name="connsiteX1" fmla="*/ 193675 w 193675"/>
              <a:gd name="connsiteY1" fmla="*/ 0 h 196850"/>
              <a:gd name="connsiteX2" fmla="*/ 0 w 193675"/>
              <a:gd name="connsiteY2" fmla="*/ 196850 h 196850"/>
              <a:gd name="connsiteX3" fmla="*/ 25400 w 193675"/>
              <a:gd name="connsiteY3" fmla="*/ 63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75" h="196850">
                <a:moveTo>
                  <a:pt x="25400" y="6350"/>
                </a:moveTo>
                <a:lnTo>
                  <a:pt x="193675" y="0"/>
                </a:lnTo>
                <a:lnTo>
                  <a:pt x="0" y="196850"/>
                </a:lnTo>
                <a:lnTo>
                  <a:pt x="25400" y="6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8" name="Forme libre 97"/>
          <p:cNvSpPr/>
          <p:nvPr/>
        </p:nvSpPr>
        <p:spPr>
          <a:xfrm>
            <a:off x="1012968" y="3254425"/>
            <a:ext cx="464343" cy="338138"/>
          </a:xfrm>
          <a:custGeom>
            <a:avLst/>
            <a:gdLst>
              <a:gd name="connsiteX0" fmla="*/ 280987 w 464343"/>
              <a:gd name="connsiteY0" fmla="*/ 338138 h 338138"/>
              <a:gd name="connsiteX1" fmla="*/ 438150 w 464343"/>
              <a:gd name="connsiteY1" fmla="*/ 192881 h 338138"/>
              <a:gd name="connsiteX2" fmla="*/ 464343 w 464343"/>
              <a:gd name="connsiteY2" fmla="*/ 0 h 338138"/>
              <a:gd name="connsiteX3" fmla="*/ 209550 w 464343"/>
              <a:gd name="connsiteY3" fmla="*/ 7144 h 338138"/>
              <a:gd name="connsiteX4" fmla="*/ 33337 w 464343"/>
              <a:gd name="connsiteY4" fmla="*/ 35719 h 338138"/>
              <a:gd name="connsiteX5" fmla="*/ 0 w 464343"/>
              <a:gd name="connsiteY5" fmla="*/ 73819 h 338138"/>
              <a:gd name="connsiteX6" fmla="*/ 7143 w 464343"/>
              <a:gd name="connsiteY6" fmla="*/ 121444 h 338138"/>
              <a:gd name="connsiteX7" fmla="*/ 78581 w 464343"/>
              <a:gd name="connsiteY7" fmla="*/ 200025 h 338138"/>
              <a:gd name="connsiteX8" fmla="*/ 204787 w 464343"/>
              <a:gd name="connsiteY8" fmla="*/ 295275 h 338138"/>
              <a:gd name="connsiteX9" fmla="*/ 280987 w 464343"/>
              <a:gd name="connsiteY9" fmla="*/ 338138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4343" h="338138">
                <a:moveTo>
                  <a:pt x="280987" y="338138"/>
                </a:moveTo>
                <a:lnTo>
                  <a:pt x="438150" y="192881"/>
                </a:lnTo>
                <a:lnTo>
                  <a:pt x="464343" y="0"/>
                </a:lnTo>
                <a:lnTo>
                  <a:pt x="209550" y="7144"/>
                </a:lnTo>
                <a:lnTo>
                  <a:pt x="33337" y="35719"/>
                </a:lnTo>
                <a:lnTo>
                  <a:pt x="0" y="73819"/>
                </a:lnTo>
                <a:lnTo>
                  <a:pt x="7143" y="121444"/>
                </a:lnTo>
                <a:lnTo>
                  <a:pt x="78581" y="200025"/>
                </a:lnTo>
                <a:lnTo>
                  <a:pt x="204787" y="295275"/>
                </a:lnTo>
                <a:lnTo>
                  <a:pt x="280987" y="338138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" name="Forme libre 98"/>
          <p:cNvSpPr/>
          <p:nvPr/>
        </p:nvSpPr>
        <p:spPr>
          <a:xfrm>
            <a:off x="1643999" y="3042494"/>
            <a:ext cx="304800" cy="209550"/>
          </a:xfrm>
          <a:custGeom>
            <a:avLst/>
            <a:gdLst>
              <a:gd name="connsiteX0" fmla="*/ 0 w 304800"/>
              <a:gd name="connsiteY0" fmla="*/ 209550 h 209550"/>
              <a:gd name="connsiteX1" fmla="*/ 214312 w 304800"/>
              <a:gd name="connsiteY1" fmla="*/ 0 h 209550"/>
              <a:gd name="connsiteX2" fmla="*/ 304800 w 304800"/>
              <a:gd name="connsiteY2" fmla="*/ 200025 h 209550"/>
              <a:gd name="connsiteX3" fmla="*/ 0 w 304800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209550">
                <a:moveTo>
                  <a:pt x="0" y="209550"/>
                </a:moveTo>
                <a:lnTo>
                  <a:pt x="214312" y="0"/>
                </a:lnTo>
                <a:lnTo>
                  <a:pt x="304800" y="200025"/>
                </a:lnTo>
                <a:lnTo>
                  <a:pt x="0" y="2095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0" name="Forme libre 99"/>
          <p:cNvSpPr/>
          <p:nvPr/>
        </p:nvSpPr>
        <p:spPr>
          <a:xfrm>
            <a:off x="2144061" y="2949625"/>
            <a:ext cx="152400" cy="276225"/>
          </a:xfrm>
          <a:custGeom>
            <a:avLst/>
            <a:gdLst>
              <a:gd name="connsiteX0" fmla="*/ 0 w 152400"/>
              <a:gd name="connsiteY0" fmla="*/ 276225 h 276225"/>
              <a:gd name="connsiteX1" fmla="*/ 30957 w 152400"/>
              <a:gd name="connsiteY1" fmla="*/ 0 h 276225"/>
              <a:gd name="connsiteX2" fmla="*/ 135732 w 152400"/>
              <a:gd name="connsiteY2" fmla="*/ 119063 h 276225"/>
              <a:gd name="connsiteX3" fmla="*/ 152400 w 152400"/>
              <a:gd name="connsiteY3" fmla="*/ 178594 h 276225"/>
              <a:gd name="connsiteX4" fmla="*/ 135732 w 152400"/>
              <a:gd name="connsiteY4" fmla="*/ 228600 h 276225"/>
              <a:gd name="connsiteX5" fmla="*/ 83344 w 152400"/>
              <a:gd name="connsiteY5" fmla="*/ 252413 h 276225"/>
              <a:gd name="connsiteX6" fmla="*/ 0 w 152400"/>
              <a:gd name="connsiteY6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276225">
                <a:moveTo>
                  <a:pt x="0" y="276225"/>
                </a:moveTo>
                <a:lnTo>
                  <a:pt x="30957" y="0"/>
                </a:lnTo>
                <a:lnTo>
                  <a:pt x="135732" y="119063"/>
                </a:lnTo>
                <a:lnTo>
                  <a:pt x="152400" y="178594"/>
                </a:lnTo>
                <a:lnTo>
                  <a:pt x="135732" y="228600"/>
                </a:lnTo>
                <a:lnTo>
                  <a:pt x="83344" y="252413"/>
                </a:lnTo>
                <a:lnTo>
                  <a:pt x="0" y="276225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1" name="Forme libre 100"/>
          <p:cNvSpPr/>
          <p:nvPr/>
        </p:nvSpPr>
        <p:spPr>
          <a:xfrm>
            <a:off x="1801161" y="2497188"/>
            <a:ext cx="400050" cy="345281"/>
          </a:xfrm>
          <a:custGeom>
            <a:avLst/>
            <a:gdLst>
              <a:gd name="connsiteX0" fmla="*/ 257175 w 400050"/>
              <a:gd name="connsiteY0" fmla="*/ 345281 h 345281"/>
              <a:gd name="connsiteX1" fmla="*/ 383382 w 400050"/>
              <a:gd name="connsiteY1" fmla="*/ 216693 h 345281"/>
              <a:gd name="connsiteX2" fmla="*/ 400050 w 400050"/>
              <a:gd name="connsiteY2" fmla="*/ 2381 h 345281"/>
              <a:gd name="connsiteX3" fmla="*/ 154782 w 400050"/>
              <a:gd name="connsiteY3" fmla="*/ 0 h 345281"/>
              <a:gd name="connsiteX4" fmla="*/ 35719 w 400050"/>
              <a:gd name="connsiteY4" fmla="*/ 23812 h 345281"/>
              <a:gd name="connsiteX5" fmla="*/ 2382 w 400050"/>
              <a:gd name="connsiteY5" fmla="*/ 47625 h 345281"/>
              <a:gd name="connsiteX6" fmla="*/ 0 w 400050"/>
              <a:gd name="connsiteY6" fmla="*/ 80962 h 345281"/>
              <a:gd name="connsiteX7" fmla="*/ 35719 w 400050"/>
              <a:gd name="connsiteY7" fmla="*/ 133350 h 345281"/>
              <a:gd name="connsiteX8" fmla="*/ 97632 w 400050"/>
              <a:gd name="connsiteY8" fmla="*/ 200025 h 345281"/>
              <a:gd name="connsiteX9" fmla="*/ 257175 w 400050"/>
              <a:gd name="connsiteY9" fmla="*/ 345281 h 345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0050" h="345281">
                <a:moveTo>
                  <a:pt x="257175" y="345281"/>
                </a:moveTo>
                <a:lnTo>
                  <a:pt x="383382" y="216693"/>
                </a:lnTo>
                <a:lnTo>
                  <a:pt x="400050" y="2381"/>
                </a:lnTo>
                <a:lnTo>
                  <a:pt x="154782" y="0"/>
                </a:lnTo>
                <a:lnTo>
                  <a:pt x="35719" y="23812"/>
                </a:lnTo>
                <a:lnTo>
                  <a:pt x="2382" y="47625"/>
                </a:lnTo>
                <a:lnTo>
                  <a:pt x="0" y="80962"/>
                </a:lnTo>
                <a:lnTo>
                  <a:pt x="35719" y="133350"/>
                </a:lnTo>
                <a:lnTo>
                  <a:pt x="97632" y="200025"/>
                </a:lnTo>
                <a:lnTo>
                  <a:pt x="257175" y="345281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3" name="Forme libre 102"/>
          <p:cNvSpPr/>
          <p:nvPr/>
        </p:nvSpPr>
        <p:spPr>
          <a:xfrm>
            <a:off x="2386949" y="2387650"/>
            <a:ext cx="197644" cy="152400"/>
          </a:xfrm>
          <a:custGeom>
            <a:avLst/>
            <a:gdLst>
              <a:gd name="connsiteX0" fmla="*/ 0 w 197644"/>
              <a:gd name="connsiteY0" fmla="*/ 133350 h 152400"/>
              <a:gd name="connsiteX1" fmla="*/ 197644 w 197644"/>
              <a:gd name="connsiteY1" fmla="*/ 152400 h 152400"/>
              <a:gd name="connsiteX2" fmla="*/ 133350 w 197644"/>
              <a:gd name="connsiteY2" fmla="*/ 0 h 152400"/>
              <a:gd name="connsiteX3" fmla="*/ 0 w 197644"/>
              <a:gd name="connsiteY3" fmla="*/ 1333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44" h="152400">
                <a:moveTo>
                  <a:pt x="0" y="133350"/>
                </a:moveTo>
                <a:lnTo>
                  <a:pt x="197644" y="152400"/>
                </a:lnTo>
                <a:lnTo>
                  <a:pt x="133350" y="0"/>
                </a:lnTo>
                <a:lnTo>
                  <a:pt x="0" y="1333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Forme libre 103"/>
          <p:cNvSpPr/>
          <p:nvPr/>
        </p:nvSpPr>
        <p:spPr>
          <a:xfrm>
            <a:off x="2827480" y="2332881"/>
            <a:ext cx="152400" cy="209550"/>
          </a:xfrm>
          <a:custGeom>
            <a:avLst/>
            <a:gdLst>
              <a:gd name="connsiteX0" fmla="*/ 0 w 152400"/>
              <a:gd name="connsiteY0" fmla="*/ 209550 h 209550"/>
              <a:gd name="connsiteX1" fmla="*/ 35719 w 152400"/>
              <a:gd name="connsiteY1" fmla="*/ 0 h 209550"/>
              <a:gd name="connsiteX2" fmla="*/ 126206 w 152400"/>
              <a:gd name="connsiteY2" fmla="*/ 83344 h 209550"/>
              <a:gd name="connsiteX3" fmla="*/ 152400 w 152400"/>
              <a:gd name="connsiteY3" fmla="*/ 138113 h 209550"/>
              <a:gd name="connsiteX4" fmla="*/ 138113 w 152400"/>
              <a:gd name="connsiteY4" fmla="*/ 176213 h 209550"/>
              <a:gd name="connsiteX5" fmla="*/ 90488 w 152400"/>
              <a:gd name="connsiteY5" fmla="*/ 195263 h 209550"/>
              <a:gd name="connsiteX6" fmla="*/ 0 w 152400"/>
              <a:gd name="connsiteY6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209550">
                <a:moveTo>
                  <a:pt x="0" y="209550"/>
                </a:moveTo>
                <a:lnTo>
                  <a:pt x="35719" y="0"/>
                </a:lnTo>
                <a:lnTo>
                  <a:pt x="126206" y="83344"/>
                </a:lnTo>
                <a:lnTo>
                  <a:pt x="152400" y="138113"/>
                </a:lnTo>
                <a:lnTo>
                  <a:pt x="138113" y="176213"/>
                </a:lnTo>
                <a:lnTo>
                  <a:pt x="90488" y="195263"/>
                </a:lnTo>
                <a:lnTo>
                  <a:pt x="0" y="2095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Forme libre 104"/>
          <p:cNvSpPr/>
          <p:nvPr/>
        </p:nvSpPr>
        <p:spPr>
          <a:xfrm>
            <a:off x="2470875" y="1787576"/>
            <a:ext cx="454235" cy="407194"/>
          </a:xfrm>
          <a:custGeom>
            <a:avLst/>
            <a:gdLst>
              <a:gd name="connsiteX0" fmla="*/ 228600 w 442912"/>
              <a:gd name="connsiteY0" fmla="*/ 404813 h 404813"/>
              <a:gd name="connsiteX1" fmla="*/ 419100 w 442912"/>
              <a:gd name="connsiteY1" fmla="*/ 216694 h 404813"/>
              <a:gd name="connsiteX2" fmla="*/ 442912 w 442912"/>
              <a:gd name="connsiteY2" fmla="*/ 0 h 404813"/>
              <a:gd name="connsiteX3" fmla="*/ 157162 w 442912"/>
              <a:gd name="connsiteY3" fmla="*/ 23813 h 404813"/>
              <a:gd name="connsiteX4" fmla="*/ 52387 w 442912"/>
              <a:gd name="connsiteY4" fmla="*/ 54769 h 404813"/>
              <a:gd name="connsiteX5" fmla="*/ 0 w 442912"/>
              <a:gd name="connsiteY5" fmla="*/ 100013 h 404813"/>
              <a:gd name="connsiteX6" fmla="*/ 14287 w 442912"/>
              <a:gd name="connsiteY6" fmla="*/ 171450 h 404813"/>
              <a:gd name="connsiteX7" fmla="*/ 69056 w 442912"/>
              <a:gd name="connsiteY7" fmla="*/ 250032 h 404813"/>
              <a:gd name="connsiteX8" fmla="*/ 159544 w 442912"/>
              <a:gd name="connsiteY8" fmla="*/ 340519 h 404813"/>
              <a:gd name="connsiteX9" fmla="*/ 228600 w 442912"/>
              <a:gd name="connsiteY9" fmla="*/ 404813 h 404813"/>
              <a:gd name="connsiteX0" fmla="*/ 241340 w 455652"/>
              <a:gd name="connsiteY0" fmla="*/ 404813 h 404813"/>
              <a:gd name="connsiteX1" fmla="*/ 431840 w 455652"/>
              <a:gd name="connsiteY1" fmla="*/ 216694 h 404813"/>
              <a:gd name="connsiteX2" fmla="*/ 455652 w 455652"/>
              <a:gd name="connsiteY2" fmla="*/ 0 h 404813"/>
              <a:gd name="connsiteX3" fmla="*/ 169902 w 455652"/>
              <a:gd name="connsiteY3" fmla="*/ 23813 h 404813"/>
              <a:gd name="connsiteX4" fmla="*/ 65127 w 455652"/>
              <a:gd name="connsiteY4" fmla="*/ 54769 h 404813"/>
              <a:gd name="connsiteX5" fmla="*/ 0 w 455652"/>
              <a:gd name="connsiteY5" fmla="*/ 93700 h 404813"/>
              <a:gd name="connsiteX6" fmla="*/ 27027 w 455652"/>
              <a:gd name="connsiteY6" fmla="*/ 171450 h 404813"/>
              <a:gd name="connsiteX7" fmla="*/ 81796 w 455652"/>
              <a:gd name="connsiteY7" fmla="*/ 250032 h 404813"/>
              <a:gd name="connsiteX8" fmla="*/ 172284 w 455652"/>
              <a:gd name="connsiteY8" fmla="*/ 340519 h 404813"/>
              <a:gd name="connsiteX9" fmla="*/ 241340 w 455652"/>
              <a:gd name="connsiteY9" fmla="*/ 404813 h 404813"/>
              <a:gd name="connsiteX0" fmla="*/ 241340 w 455652"/>
              <a:gd name="connsiteY0" fmla="*/ 404813 h 404813"/>
              <a:gd name="connsiteX1" fmla="*/ 431840 w 455652"/>
              <a:gd name="connsiteY1" fmla="*/ 216694 h 404813"/>
              <a:gd name="connsiteX2" fmla="*/ 455652 w 455652"/>
              <a:gd name="connsiteY2" fmla="*/ 0 h 404813"/>
              <a:gd name="connsiteX3" fmla="*/ 169902 w 455652"/>
              <a:gd name="connsiteY3" fmla="*/ 23813 h 404813"/>
              <a:gd name="connsiteX4" fmla="*/ 65127 w 455652"/>
              <a:gd name="connsiteY4" fmla="*/ 54769 h 404813"/>
              <a:gd name="connsiteX5" fmla="*/ 0 w 455652"/>
              <a:gd name="connsiteY5" fmla="*/ 93700 h 404813"/>
              <a:gd name="connsiteX6" fmla="*/ 14287 w 455652"/>
              <a:gd name="connsiteY6" fmla="*/ 171450 h 404813"/>
              <a:gd name="connsiteX7" fmla="*/ 81796 w 455652"/>
              <a:gd name="connsiteY7" fmla="*/ 250032 h 404813"/>
              <a:gd name="connsiteX8" fmla="*/ 172284 w 455652"/>
              <a:gd name="connsiteY8" fmla="*/ 340519 h 404813"/>
              <a:gd name="connsiteX9" fmla="*/ 241340 w 455652"/>
              <a:gd name="connsiteY9" fmla="*/ 404813 h 40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5652" h="404813">
                <a:moveTo>
                  <a:pt x="241340" y="404813"/>
                </a:moveTo>
                <a:lnTo>
                  <a:pt x="431840" y="216694"/>
                </a:lnTo>
                <a:lnTo>
                  <a:pt x="455652" y="0"/>
                </a:lnTo>
                <a:lnTo>
                  <a:pt x="169902" y="23813"/>
                </a:lnTo>
                <a:lnTo>
                  <a:pt x="65127" y="54769"/>
                </a:lnTo>
                <a:lnTo>
                  <a:pt x="0" y="93700"/>
                </a:lnTo>
                <a:lnTo>
                  <a:pt x="14287" y="171450"/>
                </a:lnTo>
                <a:lnTo>
                  <a:pt x="81796" y="250032"/>
                </a:lnTo>
                <a:lnTo>
                  <a:pt x="172284" y="340519"/>
                </a:lnTo>
                <a:lnTo>
                  <a:pt x="241340" y="404813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Forme libre 105"/>
          <p:cNvSpPr/>
          <p:nvPr/>
        </p:nvSpPr>
        <p:spPr>
          <a:xfrm>
            <a:off x="3127518" y="1694706"/>
            <a:ext cx="126206" cy="92869"/>
          </a:xfrm>
          <a:custGeom>
            <a:avLst/>
            <a:gdLst>
              <a:gd name="connsiteX0" fmla="*/ 0 w 126206"/>
              <a:gd name="connsiteY0" fmla="*/ 90488 h 92869"/>
              <a:gd name="connsiteX1" fmla="*/ 97631 w 126206"/>
              <a:gd name="connsiteY1" fmla="*/ 0 h 92869"/>
              <a:gd name="connsiteX2" fmla="*/ 126206 w 126206"/>
              <a:gd name="connsiteY2" fmla="*/ 92869 h 92869"/>
              <a:gd name="connsiteX3" fmla="*/ 0 w 126206"/>
              <a:gd name="connsiteY3" fmla="*/ 90488 h 9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206" h="92869">
                <a:moveTo>
                  <a:pt x="0" y="90488"/>
                </a:moveTo>
                <a:lnTo>
                  <a:pt x="97631" y="0"/>
                </a:lnTo>
                <a:lnTo>
                  <a:pt x="126206" y="92869"/>
                </a:lnTo>
                <a:lnTo>
                  <a:pt x="0" y="90488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Forme libre 106"/>
          <p:cNvSpPr/>
          <p:nvPr/>
        </p:nvSpPr>
        <p:spPr>
          <a:xfrm>
            <a:off x="3613293" y="1561356"/>
            <a:ext cx="150018" cy="211932"/>
          </a:xfrm>
          <a:custGeom>
            <a:avLst/>
            <a:gdLst>
              <a:gd name="connsiteX0" fmla="*/ 0 w 150018"/>
              <a:gd name="connsiteY0" fmla="*/ 211932 h 211932"/>
              <a:gd name="connsiteX1" fmla="*/ 50006 w 150018"/>
              <a:gd name="connsiteY1" fmla="*/ 0 h 211932"/>
              <a:gd name="connsiteX2" fmla="*/ 150018 w 150018"/>
              <a:gd name="connsiteY2" fmla="*/ 109538 h 211932"/>
              <a:gd name="connsiteX3" fmla="*/ 138112 w 150018"/>
              <a:gd name="connsiteY3" fmla="*/ 173832 h 211932"/>
              <a:gd name="connsiteX4" fmla="*/ 0 w 150018"/>
              <a:gd name="connsiteY4" fmla="*/ 211932 h 211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018" h="211932">
                <a:moveTo>
                  <a:pt x="0" y="211932"/>
                </a:moveTo>
                <a:lnTo>
                  <a:pt x="50006" y="0"/>
                </a:lnTo>
                <a:lnTo>
                  <a:pt x="150018" y="109538"/>
                </a:lnTo>
                <a:lnTo>
                  <a:pt x="138112" y="173832"/>
                </a:lnTo>
                <a:lnTo>
                  <a:pt x="0" y="211932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Forme libre 107"/>
          <p:cNvSpPr/>
          <p:nvPr/>
        </p:nvSpPr>
        <p:spPr>
          <a:xfrm>
            <a:off x="2200298" y="2030462"/>
            <a:ext cx="317619" cy="490537"/>
          </a:xfrm>
          <a:custGeom>
            <a:avLst/>
            <a:gdLst>
              <a:gd name="connsiteX0" fmla="*/ 0 w 328613"/>
              <a:gd name="connsiteY0" fmla="*/ 683418 h 683418"/>
              <a:gd name="connsiteX1" fmla="*/ 328613 w 328613"/>
              <a:gd name="connsiteY1" fmla="*/ 359568 h 683418"/>
              <a:gd name="connsiteX2" fmla="*/ 230981 w 328613"/>
              <a:gd name="connsiteY2" fmla="*/ 147637 h 683418"/>
              <a:gd name="connsiteX3" fmla="*/ 169069 w 328613"/>
              <a:gd name="connsiteY3" fmla="*/ 35718 h 683418"/>
              <a:gd name="connsiteX4" fmla="*/ 135731 w 328613"/>
              <a:gd name="connsiteY4" fmla="*/ 7143 h 683418"/>
              <a:gd name="connsiteX5" fmla="*/ 119063 w 328613"/>
              <a:gd name="connsiteY5" fmla="*/ 0 h 683418"/>
              <a:gd name="connsiteX6" fmla="*/ 92869 w 328613"/>
              <a:gd name="connsiteY6" fmla="*/ 16668 h 683418"/>
              <a:gd name="connsiteX7" fmla="*/ 71438 w 328613"/>
              <a:gd name="connsiteY7" fmla="*/ 52387 h 683418"/>
              <a:gd name="connsiteX8" fmla="*/ 47625 w 328613"/>
              <a:gd name="connsiteY8" fmla="*/ 164306 h 683418"/>
              <a:gd name="connsiteX9" fmla="*/ 26194 w 328613"/>
              <a:gd name="connsiteY9" fmla="*/ 323850 h 683418"/>
              <a:gd name="connsiteX10" fmla="*/ 0 w 328613"/>
              <a:gd name="connsiteY10" fmla="*/ 683418 h 683418"/>
              <a:gd name="connsiteX0" fmla="*/ 169068 w 302419"/>
              <a:gd name="connsiteY0" fmla="*/ 490537 h 490537"/>
              <a:gd name="connsiteX1" fmla="*/ 302419 w 302419"/>
              <a:gd name="connsiteY1" fmla="*/ 359568 h 490537"/>
              <a:gd name="connsiteX2" fmla="*/ 204787 w 302419"/>
              <a:gd name="connsiteY2" fmla="*/ 147637 h 490537"/>
              <a:gd name="connsiteX3" fmla="*/ 142875 w 302419"/>
              <a:gd name="connsiteY3" fmla="*/ 35718 h 490537"/>
              <a:gd name="connsiteX4" fmla="*/ 109537 w 302419"/>
              <a:gd name="connsiteY4" fmla="*/ 7143 h 490537"/>
              <a:gd name="connsiteX5" fmla="*/ 92869 w 302419"/>
              <a:gd name="connsiteY5" fmla="*/ 0 h 490537"/>
              <a:gd name="connsiteX6" fmla="*/ 66675 w 302419"/>
              <a:gd name="connsiteY6" fmla="*/ 16668 h 490537"/>
              <a:gd name="connsiteX7" fmla="*/ 45244 w 302419"/>
              <a:gd name="connsiteY7" fmla="*/ 52387 h 490537"/>
              <a:gd name="connsiteX8" fmla="*/ 21431 w 302419"/>
              <a:gd name="connsiteY8" fmla="*/ 164306 h 490537"/>
              <a:gd name="connsiteX9" fmla="*/ 0 w 302419"/>
              <a:gd name="connsiteY9" fmla="*/ 323850 h 490537"/>
              <a:gd name="connsiteX10" fmla="*/ 169068 w 302419"/>
              <a:gd name="connsiteY10" fmla="*/ 490537 h 490537"/>
              <a:gd name="connsiteX0" fmla="*/ 178975 w 312326"/>
              <a:gd name="connsiteY0" fmla="*/ 490537 h 490537"/>
              <a:gd name="connsiteX1" fmla="*/ 312326 w 312326"/>
              <a:gd name="connsiteY1" fmla="*/ 359568 h 490537"/>
              <a:gd name="connsiteX2" fmla="*/ 214694 w 312326"/>
              <a:gd name="connsiteY2" fmla="*/ 147637 h 490537"/>
              <a:gd name="connsiteX3" fmla="*/ 152782 w 312326"/>
              <a:gd name="connsiteY3" fmla="*/ 35718 h 490537"/>
              <a:gd name="connsiteX4" fmla="*/ 119444 w 312326"/>
              <a:gd name="connsiteY4" fmla="*/ 7143 h 490537"/>
              <a:gd name="connsiteX5" fmla="*/ 102776 w 312326"/>
              <a:gd name="connsiteY5" fmla="*/ 0 h 490537"/>
              <a:gd name="connsiteX6" fmla="*/ 76582 w 312326"/>
              <a:gd name="connsiteY6" fmla="*/ 16668 h 490537"/>
              <a:gd name="connsiteX7" fmla="*/ 55151 w 312326"/>
              <a:gd name="connsiteY7" fmla="*/ 52387 h 490537"/>
              <a:gd name="connsiteX8" fmla="*/ 31338 w 312326"/>
              <a:gd name="connsiteY8" fmla="*/ 164306 h 490537"/>
              <a:gd name="connsiteX9" fmla="*/ 9907 w 312326"/>
              <a:gd name="connsiteY9" fmla="*/ 323850 h 490537"/>
              <a:gd name="connsiteX10" fmla="*/ 7526 w 312326"/>
              <a:gd name="connsiteY10" fmla="*/ 473869 h 490537"/>
              <a:gd name="connsiteX11" fmla="*/ 178975 w 312326"/>
              <a:gd name="connsiteY11" fmla="*/ 490537 h 490537"/>
              <a:gd name="connsiteX0" fmla="*/ 184268 w 317619"/>
              <a:gd name="connsiteY0" fmla="*/ 490537 h 490537"/>
              <a:gd name="connsiteX1" fmla="*/ 317619 w 317619"/>
              <a:gd name="connsiteY1" fmla="*/ 359568 h 490537"/>
              <a:gd name="connsiteX2" fmla="*/ 219987 w 317619"/>
              <a:gd name="connsiteY2" fmla="*/ 147637 h 490537"/>
              <a:gd name="connsiteX3" fmla="*/ 158075 w 317619"/>
              <a:gd name="connsiteY3" fmla="*/ 35718 h 490537"/>
              <a:gd name="connsiteX4" fmla="*/ 124737 w 317619"/>
              <a:gd name="connsiteY4" fmla="*/ 7143 h 490537"/>
              <a:gd name="connsiteX5" fmla="*/ 108069 w 317619"/>
              <a:gd name="connsiteY5" fmla="*/ 0 h 490537"/>
              <a:gd name="connsiteX6" fmla="*/ 81875 w 317619"/>
              <a:gd name="connsiteY6" fmla="*/ 16668 h 490537"/>
              <a:gd name="connsiteX7" fmla="*/ 60444 w 317619"/>
              <a:gd name="connsiteY7" fmla="*/ 52387 h 490537"/>
              <a:gd name="connsiteX8" fmla="*/ 36631 w 317619"/>
              <a:gd name="connsiteY8" fmla="*/ 164306 h 490537"/>
              <a:gd name="connsiteX9" fmla="*/ 15200 w 317619"/>
              <a:gd name="connsiteY9" fmla="*/ 323850 h 490537"/>
              <a:gd name="connsiteX10" fmla="*/ 12819 w 317619"/>
              <a:gd name="connsiteY10" fmla="*/ 473869 h 490537"/>
              <a:gd name="connsiteX11" fmla="*/ 184268 w 317619"/>
              <a:gd name="connsiteY11" fmla="*/ 490537 h 49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7619" h="490537">
                <a:moveTo>
                  <a:pt x="184268" y="490537"/>
                </a:moveTo>
                <a:lnTo>
                  <a:pt x="317619" y="359568"/>
                </a:lnTo>
                <a:lnTo>
                  <a:pt x="219987" y="147637"/>
                </a:lnTo>
                <a:lnTo>
                  <a:pt x="158075" y="35718"/>
                </a:lnTo>
                <a:lnTo>
                  <a:pt x="124737" y="7143"/>
                </a:lnTo>
                <a:lnTo>
                  <a:pt x="108069" y="0"/>
                </a:lnTo>
                <a:lnTo>
                  <a:pt x="81875" y="16668"/>
                </a:lnTo>
                <a:lnTo>
                  <a:pt x="60444" y="52387"/>
                </a:lnTo>
                <a:lnTo>
                  <a:pt x="36631" y="164306"/>
                </a:lnTo>
                <a:lnTo>
                  <a:pt x="15200" y="323850"/>
                </a:lnTo>
                <a:cubicBezTo>
                  <a:pt x="8849" y="434975"/>
                  <a:pt x="-14168" y="448469"/>
                  <a:pt x="12819" y="473869"/>
                </a:cubicBezTo>
                <a:lnTo>
                  <a:pt x="184268" y="49053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Forme libre 108"/>
          <p:cNvSpPr/>
          <p:nvPr/>
        </p:nvSpPr>
        <p:spPr>
          <a:xfrm>
            <a:off x="2586974" y="2542431"/>
            <a:ext cx="242887" cy="202407"/>
          </a:xfrm>
          <a:custGeom>
            <a:avLst/>
            <a:gdLst>
              <a:gd name="connsiteX0" fmla="*/ 0 w 378619"/>
              <a:gd name="connsiteY0" fmla="*/ 373856 h 731044"/>
              <a:gd name="connsiteX1" fmla="*/ 378619 w 378619"/>
              <a:gd name="connsiteY1" fmla="*/ 0 h 731044"/>
              <a:gd name="connsiteX2" fmla="*/ 326231 w 378619"/>
              <a:gd name="connsiteY2" fmla="*/ 411956 h 731044"/>
              <a:gd name="connsiteX3" fmla="*/ 273844 w 378619"/>
              <a:gd name="connsiteY3" fmla="*/ 652462 h 731044"/>
              <a:gd name="connsiteX4" fmla="*/ 240506 w 378619"/>
              <a:gd name="connsiteY4" fmla="*/ 721519 h 731044"/>
              <a:gd name="connsiteX5" fmla="*/ 207169 w 378619"/>
              <a:gd name="connsiteY5" fmla="*/ 731044 h 731044"/>
              <a:gd name="connsiteX6" fmla="*/ 173831 w 378619"/>
              <a:gd name="connsiteY6" fmla="*/ 704850 h 731044"/>
              <a:gd name="connsiteX7" fmla="*/ 126206 w 378619"/>
              <a:gd name="connsiteY7" fmla="*/ 642937 h 731044"/>
              <a:gd name="connsiteX8" fmla="*/ 0 w 378619"/>
              <a:gd name="connsiteY8" fmla="*/ 373856 h 731044"/>
              <a:gd name="connsiteX0" fmla="*/ 0 w 311944"/>
              <a:gd name="connsiteY0" fmla="*/ 533400 h 731044"/>
              <a:gd name="connsiteX1" fmla="*/ 311944 w 311944"/>
              <a:gd name="connsiteY1" fmla="*/ 0 h 731044"/>
              <a:gd name="connsiteX2" fmla="*/ 259556 w 311944"/>
              <a:gd name="connsiteY2" fmla="*/ 411956 h 731044"/>
              <a:gd name="connsiteX3" fmla="*/ 207169 w 311944"/>
              <a:gd name="connsiteY3" fmla="*/ 652462 h 731044"/>
              <a:gd name="connsiteX4" fmla="*/ 173831 w 311944"/>
              <a:gd name="connsiteY4" fmla="*/ 721519 h 731044"/>
              <a:gd name="connsiteX5" fmla="*/ 140494 w 311944"/>
              <a:gd name="connsiteY5" fmla="*/ 731044 h 731044"/>
              <a:gd name="connsiteX6" fmla="*/ 107156 w 311944"/>
              <a:gd name="connsiteY6" fmla="*/ 704850 h 731044"/>
              <a:gd name="connsiteX7" fmla="*/ 59531 w 311944"/>
              <a:gd name="connsiteY7" fmla="*/ 642937 h 731044"/>
              <a:gd name="connsiteX8" fmla="*/ 0 w 311944"/>
              <a:gd name="connsiteY8" fmla="*/ 533400 h 731044"/>
              <a:gd name="connsiteX0" fmla="*/ 0 w 311944"/>
              <a:gd name="connsiteY0" fmla="*/ 533400 h 731044"/>
              <a:gd name="connsiteX1" fmla="*/ 311944 w 311944"/>
              <a:gd name="connsiteY1" fmla="*/ 0 h 731044"/>
              <a:gd name="connsiteX2" fmla="*/ 230981 w 311944"/>
              <a:gd name="connsiteY2" fmla="*/ 583406 h 731044"/>
              <a:gd name="connsiteX3" fmla="*/ 207169 w 311944"/>
              <a:gd name="connsiteY3" fmla="*/ 652462 h 731044"/>
              <a:gd name="connsiteX4" fmla="*/ 173831 w 311944"/>
              <a:gd name="connsiteY4" fmla="*/ 721519 h 731044"/>
              <a:gd name="connsiteX5" fmla="*/ 140494 w 311944"/>
              <a:gd name="connsiteY5" fmla="*/ 731044 h 731044"/>
              <a:gd name="connsiteX6" fmla="*/ 107156 w 311944"/>
              <a:gd name="connsiteY6" fmla="*/ 704850 h 731044"/>
              <a:gd name="connsiteX7" fmla="*/ 59531 w 311944"/>
              <a:gd name="connsiteY7" fmla="*/ 642937 h 731044"/>
              <a:gd name="connsiteX8" fmla="*/ 0 w 311944"/>
              <a:gd name="connsiteY8" fmla="*/ 533400 h 731044"/>
              <a:gd name="connsiteX0" fmla="*/ 0 w 242887"/>
              <a:gd name="connsiteY0" fmla="*/ 4763 h 202407"/>
              <a:gd name="connsiteX1" fmla="*/ 242887 w 242887"/>
              <a:gd name="connsiteY1" fmla="*/ 0 h 202407"/>
              <a:gd name="connsiteX2" fmla="*/ 230981 w 242887"/>
              <a:gd name="connsiteY2" fmla="*/ 54769 h 202407"/>
              <a:gd name="connsiteX3" fmla="*/ 207169 w 242887"/>
              <a:gd name="connsiteY3" fmla="*/ 123825 h 202407"/>
              <a:gd name="connsiteX4" fmla="*/ 173831 w 242887"/>
              <a:gd name="connsiteY4" fmla="*/ 192882 h 202407"/>
              <a:gd name="connsiteX5" fmla="*/ 140494 w 242887"/>
              <a:gd name="connsiteY5" fmla="*/ 202407 h 202407"/>
              <a:gd name="connsiteX6" fmla="*/ 107156 w 242887"/>
              <a:gd name="connsiteY6" fmla="*/ 176213 h 202407"/>
              <a:gd name="connsiteX7" fmla="*/ 59531 w 242887"/>
              <a:gd name="connsiteY7" fmla="*/ 114300 h 202407"/>
              <a:gd name="connsiteX8" fmla="*/ 0 w 242887"/>
              <a:gd name="connsiteY8" fmla="*/ 4763 h 20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887" h="202407">
                <a:moveTo>
                  <a:pt x="0" y="4763"/>
                </a:moveTo>
                <a:lnTo>
                  <a:pt x="242887" y="0"/>
                </a:lnTo>
                <a:lnTo>
                  <a:pt x="230981" y="54769"/>
                </a:lnTo>
                <a:lnTo>
                  <a:pt x="207169" y="123825"/>
                </a:lnTo>
                <a:lnTo>
                  <a:pt x="173831" y="192882"/>
                </a:lnTo>
                <a:lnTo>
                  <a:pt x="140494" y="202407"/>
                </a:lnTo>
                <a:lnTo>
                  <a:pt x="107156" y="176213"/>
                </a:lnTo>
                <a:lnTo>
                  <a:pt x="59531" y="114300"/>
                </a:lnTo>
                <a:lnTo>
                  <a:pt x="0" y="4763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Forme libre 109"/>
          <p:cNvSpPr/>
          <p:nvPr/>
        </p:nvSpPr>
        <p:spPr>
          <a:xfrm>
            <a:off x="2925112" y="1306563"/>
            <a:ext cx="295274" cy="485775"/>
          </a:xfrm>
          <a:custGeom>
            <a:avLst/>
            <a:gdLst>
              <a:gd name="connsiteX0" fmla="*/ 0 w 316706"/>
              <a:gd name="connsiteY0" fmla="*/ 702468 h 702468"/>
              <a:gd name="connsiteX1" fmla="*/ 316706 w 316706"/>
              <a:gd name="connsiteY1" fmla="*/ 388143 h 702468"/>
              <a:gd name="connsiteX2" fmla="*/ 228600 w 316706"/>
              <a:gd name="connsiteY2" fmla="*/ 121443 h 702468"/>
              <a:gd name="connsiteX3" fmla="*/ 173831 w 316706"/>
              <a:gd name="connsiteY3" fmla="*/ 16668 h 702468"/>
              <a:gd name="connsiteX4" fmla="*/ 147638 w 316706"/>
              <a:gd name="connsiteY4" fmla="*/ 0 h 702468"/>
              <a:gd name="connsiteX5" fmla="*/ 116681 w 316706"/>
              <a:gd name="connsiteY5" fmla="*/ 14287 h 702468"/>
              <a:gd name="connsiteX6" fmla="*/ 90488 w 316706"/>
              <a:gd name="connsiteY6" fmla="*/ 69056 h 702468"/>
              <a:gd name="connsiteX7" fmla="*/ 61913 w 316706"/>
              <a:gd name="connsiteY7" fmla="*/ 195262 h 702468"/>
              <a:gd name="connsiteX8" fmla="*/ 23813 w 316706"/>
              <a:gd name="connsiteY8" fmla="*/ 469106 h 702468"/>
              <a:gd name="connsiteX9" fmla="*/ 0 w 316706"/>
              <a:gd name="connsiteY9" fmla="*/ 702468 h 702468"/>
              <a:gd name="connsiteX0" fmla="*/ 202406 w 292893"/>
              <a:gd name="connsiteY0" fmla="*/ 481012 h 481012"/>
              <a:gd name="connsiteX1" fmla="*/ 292893 w 292893"/>
              <a:gd name="connsiteY1" fmla="*/ 388143 h 481012"/>
              <a:gd name="connsiteX2" fmla="*/ 204787 w 292893"/>
              <a:gd name="connsiteY2" fmla="*/ 121443 h 481012"/>
              <a:gd name="connsiteX3" fmla="*/ 150018 w 292893"/>
              <a:gd name="connsiteY3" fmla="*/ 16668 h 481012"/>
              <a:gd name="connsiteX4" fmla="*/ 123825 w 292893"/>
              <a:gd name="connsiteY4" fmla="*/ 0 h 481012"/>
              <a:gd name="connsiteX5" fmla="*/ 92868 w 292893"/>
              <a:gd name="connsiteY5" fmla="*/ 14287 h 481012"/>
              <a:gd name="connsiteX6" fmla="*/ 66675 w 292893"/>
              <a:gd name="connsiteY6" fmla="*/ 69056 h 481012"/>
              <a:gd name="connsiteX7" fmla="*/ 38100 w 292893"/>
              <a:gd name="connsiteY7" fmla="*/ 195262 h 481012"/>
              <a:gd name="connsiteX8" fmla="*/ 0 w 292893"/>
              <a:gd name="connsiteY8" fmla="*/ 469106 h 481012"/>
              <a:gd name="connsiteX9" fmla="*/ 202406 w 292893"/>
              <a:gd name="connsiteY9" fmla="*/ 481012 h 481012"/>
              <a:gd name="connsiteX0" fmla="*/ 204787 w 295274"/>
              <a:gd name="connsiteY0" fmla="*/ 481012 h 485775"/>
              <a:gd name="connsiteX1" fmla="*/ 295274 w 295274"/>
              <a:gd name="connsiteY1" fmla="*/ 388143 h 485775"/>
              <a:gd name="connsiteX2" fmla="*/ 207168 w 295274"/>
              <a:gd name="connsiteY2" fmla="*/ 121443 h 485775"/>
              <a:gd name="connsiteX3" fmla="*/ 152399 w 295274"/>
              <a:gd name="connsiteY3" fmla="*/ 16668 h 485775"/>
              <a:gd name="connsiteX4" fmla="*/ 126206 w 295274"/>
              <a:gd name="connsiteY4" fmla="*/ 0 h 485775"/>
              <a:gd name="connsiteX5" fmla="*/ 95249 w 295274"/>
              <a:gd name="connsiteY5" fmla="*/ 14287 h 485775"/>
              <a:gd name="connsiteX6" fmla="*/ 69056 w 295274"/>
              <a:gd name="connsiteY6" fmla="*/ 69056 h 485775"/>
              <a:gd name="connsiteX7" fmla="*/ 40481 w 295274"/>
              <a:gd name="connsiteY7" fmla="*/ 195262 h 485775"/>
              <a:gd name="connsiteX8" fmla="*/ 0 w 295274"/>
              <a:gd name="connsiteY8" fmla="*/ 485775 h 485775"/>
              <a:gd name="connsiteX9" fmla="*/ 204787 w 295274"/>
              <a:gd name="connsiteY9" fmla="*/ 481012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274" h="485775">
                <a:moveTo>
                  <a:pt x="204787" y="481012"/>
                </a:moveTo>
                <a:lnTo>
                  <a:pt x="295274" y="388143"/>
                </a:lnTo>
                <a:lnTo>
                  <a:pt x="207168" y="121443"/>
                </a:lnTo>
                <a:lnTo>
                  <a:pt x="152399" y="16668"/>
                </a:lnTo>
                <a:lnTo>
                  <a:pt x="126206" y="0"/>
                </a:lnTo>
                <a:lnTo>
                  <a:pt x="95249" y="14287"/>
                </a:lnTo>
                <a:lnTo>
                  <a:pt x="69056" y="69056"/>
                </a:lnTo>
                <a:lnTo>
                  <a:pt x="40481" y="195262"/>
                </a:lnTo>
                <a:lnTo>
                  <a:pt x="0" y="485775"/>
                </a:lnTo>
                <a:lnTo>
                  <a:pt x="204787" y="48101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Forme libre 111"/>
          <p:cNvSpPr/>
          <p:nvPr/>
        </p:nvSpPr>
        <p:spPr>
          <a:xfrm>
            <a:off x="3253723" y="1773288"/>
            <a:ext cx="355967" cy="369093"/>
          </a:xfrm>
          <a:custGeom>
            <a:avLst/>
            <a:gdLst>
              <a:gd name="connsiteX0" fmla="*/ 0 w 504825"/>
              <a:gd name="connsiteY0" fmla="*/ 502443 h 950118"/>
              <a:gd name="connsiteX1" fmla="*/ 502444 w 504825"/>
              <a:gd name="connsiteY1" fmla="*/ 0 h 950118"/>
              <a:gd name="connsiteX2" fmla="*/ 504825 w 504825"/>
              <a:gd name="connsiteY2" fmla="*/ 26193 h 950118"/>
              <a:gd name="connsiteX3" fmla="*/ 381000 w 504825"/>
              <a:gd name="connsiteY3" fmla="*/ 561975 h 950118"/>
              <a:gd name="connsiteX4" fmla="*/ 280987 w 504825"/>
              <a:gd name="connsiteY4" fmla="*/ 859631 h 950118"/>
              <a:gd name="connsiteX5" fmla="*/ 221456 w 504825"/>
              <a:gd name="connsiteY5" fmla="*/ 940593 h 950118"/>
              <a:gd name="connsiteX6" fmla="*/ 190500 w 504825"/>
              <a:gd name="connsiteY6" fmla="*/ 950118 h 950118"/>
              <a:gd name="connsiteX7" fmla="*/ 161925 w 504825"/>
              <a:gd name="connsiteY7" fmla="*/ 928687 h 950118"/>
              <a:gd name="connsiteX8" fmla="*/ 128587 w 504825"/>
              <a:gd name="connsiteY8" fmla="*/ 869156 h 950118"/>
              <a:gd name="connsiteX9" fmla="*/ 52387 w 504825"/>
              <a:gd name="connsiteY9" fmla="*/ 666750 h 950118"/>
              <a:gd name="connsiteX10" fmla="*/ 0 w 504825"/>
              <a:gd name="connsiteY10" fmla="*/ 502443 h 950118"/>
              <a:gd name="connsiteX0" fmla="*/ 0 w 504825"/>
              <a:gd name="connsiteY0" fmla="*/ 502443 h 950118"/>
              <a:gd name="connsiteX1" fmla="*/ 502444 w 504825"/>
              <a:gd name="connsiteY1" fmla="*/ 0 h 950118"/>
              <a:gd name="connsiteX2" fmla="*/ 504825 w 504825"/>
              <a:gd name="connsiteY2" fmla="*/ 26193 h 950118"/>
              <a:gd name="connsiteX3" fmla="*/ 381000 w 504825"/>
              <a:gd name="connsiteY3" fmla="*/ 581025 h 950118"/>
              <a:gd name="connsiteX4" fmla="*/ 280987 w 504825"/>
              <a:gd name="connsiteY4" fmla="*/ 859631 h 950118"/>
              <a:gd name="connsiteX5" fmla="*/ 221456 w 504825"/>
              <a:gd name="connsiteY5" fmla="*/ 940593 h 950118"/>
              <a:gd name="connsiteX6" fmla="*/ 190500 w 504825"/>
              <a:gd name="connsiteY6" fmla="*/ 950118 h 950118"/>
              <a:gd name="connsiteX7" fmla="*/ 161925 w 504825"/>
              <a:gd name="connsiteY7" fmla="*/ 928687 h 950118"/>
              <a:gd name="connsiteX8" fmla="*/ 128587 w 504825"/>
              <a:gd name="connsiteY8" fmla="*/ 869156 h 950118"/>
              <a:gd name="connsiteX9" fmla="*/ 52387 w 504825"/>
              <a:gd name="connsiteY9" fmla="*/ 666750 h 950118"/>
              <a:gd name="connsiteX10" fmla="*/ 0 w 504825"/>
              <a:gd name="connsiteY10" fmla="*/ 502443 h 950118"/>
              <a:gd name="connsiteX0" fmla="*/ 0 w 502444"/>
              <a:gd name="connsiteY0" fmla="*/ 502443 h 950118"/>
              <a:gd name="connsiteX1" fmla="*/ 502444 w 502444"/>
              <a:gd name="connsiteY1" fmla="*/ 0 h 950118"/>
              <a:gd name="connsiteX2" fmla="*/ 264175 w 502444"/>
              <a:gd name="connsiteY2" fmla="*/ 583406 h 950118"/>
              <a:gd name="connsiteX3" fmla="*/ 381000 w 502444"/>
              <a:gd name="connsiteY3" fmla="*/ 581025 h 950118"/>
              <a:gd name="connsiteX4" fmla="*/ 280987 w 502444"/>
              <a:gd name="connsiteY4" fmla="*/ 859631 h 950118"/>
              <a:gd name="connsiteX5" fmla="*/ 221456 w 502444"/>
              <a:gd name="connsiteY5" fmla="*/ 940593 h 950118"/>
              <a:gd name="connsiteX6" fmla="*/ 190500 w 502444"/>
              <a:gd name="connsiteY6" fmla="*/ 950118 h 950118"/>
              <a:gd name="connsiteX7" fmla="*/ 161925 w 502444"/>
              <a:gd name="connsiteY7" fmla="*/ 928687 h 950118"/>
              <a:gd name="connsiteX8" fmla="*/ 128587 w 502444"/>
              <a:gd name="connsiteY8" fmla="*/ 869156 h 950118"/>
              <a:gd name="connsiteX9" fmla="*/ 52387 w 502444"/>
              <a:gd name="connsiteY9" fmla="*/ 666750 h 950118"/>
              <a:gd name="connsiteX10" fmla="*/ 0 w 502444"/>
              <a:gd name="connsiteY10" fmla="*/ 502443 h 950118"/>
              <a:gd name="connsiteX0" fmla="*/ 0 w 474132"/>
              <a:gd name="connsiteY0" fmla="*/ 592931 h 950118"/>
              <a:gd name="connsiteX1" fmla="*/ 474132 w 474132"/>
              <a:gd name="connsiteY1" fmla="*/ 0 h 950118"/>
              <a:gd name="connsiteX2" fmla="*/ 235863 w 474132"/>
              <a:gd name="connsiteY2" fmla="*/ 583406 h 950118"/>
              <a:gd name="connsiteX3" fmla="*/ 352688 w 474132"/>
              <a:gd name="connsiteY3" fmla="*/ 581025 h 950118"/>
              <a:gd name="connsiteX4" fmla="*/ 252675 w 474132"/>
              <a:gd name="connsiteY4" fmla="*/ 859631 h 950118"/>
              <a:gd name="connsiteX5" fmla="*/ 193144 w 474132"/>
              <a:gd name="connsiteY5" fmla="*/ 940593 h 950118"/>
              <a:gd name="connsiteX6" fmla="*/ 162188 w 474132"/>
              <a:gd name="connsiteY6" fmla="*/ 950118 h 950118"/>
              <a:gd name="connsiteX7" fmla="*/ 133613 w 474132"/>
              <a:gd name="connsiteY7" fmla="*/ 928687 h 950118"/>
              <a:gd name="connsiteX8" fmla="*/ 100275 w 474132"/>
              <a:gd name="connsiteY8" fmla="*/ 869156 h 950118"/>
              <a:gd name="connsiteX9" fmla="*/ 24075 w 474132"/>
              <a:gd name="connsiteY9" fmla="*/ 666750 h 950118"/>
              <a:gd name="connsiteX10" fmla="*/ 0 w 474132"/>
              <a:gd name="connsiteY10" fmla="*/ 592931 h 950118"/>
              <a:gd name="connsiteX0" fmla="*/ 0 w 352688"/>
              <a:gd name="connsiteY0" fmla="*/ 11906 h 369093"/>
              <a:gd name="connsiteX1" fmla="*/ 122594 w 352688"/>
              <a:gd name="connsiteY1" fmla="*/ 7143 h 369093"/>
              <a:gd name="connsiteX2" fmla="*/ 235863 w 352688"/>
              <a:gd name="connsiteY2" fmla="*/ 2381 h 369093"/>
              <a:gd name="connsiteX3" fmla="*/ 352688 w 352688"/>
              <a:gd name="connsiteY3" fmla="*/ 0 h 369093"/>
              <a:gd name="connsiteX4" fmla="*/ 252675 w 352688"/>
              <a:gd name="connsiteY4" fmla="*/ 278606 h 369093"/>
              <a:gd name="connsiteX5" fmla="*/ 193144 w 352688"/>
              <a:gd name="connsiteY5" fmla="*/ 359568 h 369093"/>
              <a:gd name="connsiteX6" fmla="*/ 162188 w 352688"/>
              <a:gd name="connsiteY6" fmla="*/ 369093 h 369093"/>
              <a:gd name="connsiteX7" fmla="*/ 133613 w 352688"/>
              <a:gd name="connsiteY7" fmla="*/ 347662 h 369093"/>
              <a:gd name="connsiteX8" fmla="*/ 100275 w 352688"/>
              <a:gd name="connsiteY8" fmla="*/ 288131 h 369093"/>
              <a:gd name="connsiteX9" fmla="*/ 24075 w 352688"/>
              <a:gd name="connsiteY9" fmla="*/ 85725 h 369093"/>
              <a:gd name="connsiteX10" fmla="*/ 0 w 352688"/>
              <a:gd name="connsiteY10" fmla="*/ 11906 h 36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2688" h="369093">
                <a:moveTo>
                  <a:pt x="0" y="11906"/>
                </a:moveTo>
                <a:lnTo>
                  <a:pt x="122594" y="7143"/>
                </a:lnTo>
                <a:lnTo>
                  <a:pt x="235863" y="2381"/>
                </a:lnTo>
                <a:lnTo>
                  <a:pt x="352688" y="0"/>
                </a:lnTo>
                <a:lnTo>
                  <a:pt x="252675" y="278606"/>
                </a:lnTo>
                <a:lnTo>
                  <a:pt x="193144" y="359568"/>
                </a:lnTo>
                <a:lnTo>
                  <a:pt x="162188" y="369093"/>
                </a:lnTo>
                <a:lnTo>
                  <a:pt x="133613" y="347662"/>
                </a:lnTo>
                <a:lnTo>
                  <a:pt x="100275" y="288131"/>
                </a:lnTo>
                <a:lnTo>
                  <a:pt x="24075" y="85725"/>
                </a:lnTo>
                <a:lnTo>
                  <a:pt x="0" y="119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Forme libre 112"/>
          <p:cNvSpPr/>
          <p:nvPr/>
        </p:nvSpPr>
        <p:spPr>
          <a:xfrm>
            <a:off x="1953562" y="3221088"/>
            <a:ext cx="188118" cy="173831"/>
          </a:xfrm>
          <a:custGeom>
            <a:avLst/>
            <a:gdLst>
              <a:gd name="connsiteX0" fmla="*/ 0 w 323850"/>
              <a:gd name="connsiteY0" fmla="*/ 319088 h 673894"/>
              <a:gd name="connsiteX1" fmla="*/ 323850 w 323850"/>
              <a:gd name="connsiteY1" fmla="*/ 0 h 673894"/>
              <a:gd name="connsiteX2" fmla="*/ 297657 w 323850"/>
              <a:gd name="connsiteY2" fmla="*/ 392906 h 673894"/>
              <a:gd name="connsiteX3" fmla="*/ 266700 w 323850"/>
              <a:gd name="connsiteY3" fmla="*/ 583406 h 673894"/>
              <a:gd name="connsiteX4" fmla="*/ 233363 w 323850"/>
              <a:gd name="connsiteY4" fmla="*/ 666750 h 673894"/>
              <a:gd name="connsiteX5" fmla="*/ 226219 w 323850"/>
              <a:gd name="connsiteY5" fmla="*/ 673894 h 673894"/>
              <a:gd name="connsiteX6" fmla="*/ 226219 w 323850"/>
              <a:gd name="connsiteY6" fmla="*/ 673894 h 673894"/>
              <a:gd name="connsiteX7" fmla="*/ 195263 w 323850"/>
              <a:gd name="connsiteY7" fmla="*/ 673894 h 673894"/>
              <a:gd name="connsiteX8" fmla="*/ 178594 w 323850"/>
              <a:gd name="connsiteY8" fmla="*/ 657225 h 673894"/>
              <a:gd name="connsiteX9" fmla="*/ 142875 w 323850"/>
              <a:gd name="connsiteY9" fmla="*/ 611981 h 673894"/>
              <a:gd name="connsiteX10" fmla="*/ 88107 w 323850"/>
              <a:gd name="connsiteY10" fmla="*/ 504825 h 673894"/>
              <a:gd name="connsiteX11" fmla="*/ 0 w 323850"/>
              <a:gd name="connsiteY11" fmla="*/ 319088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69082 w 295275"/>
              <a:gd name="connsiteY2" fmla="*/ 392906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59532 w 295275"/>
              <a:gd name="connsiteY10" fmla="*/ 504825 h 673894"/>
              <a:gd name="connsiteX11" fmla="*/ 0 w 295275"/>
              <a:gd name="connsiteY11" fmla="*/ 383381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69082 w 295275"/>
              <a:gd name="connsiteY2" fmla="*/ 392906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66676 w 295275"/>
              <a:gd name="connsiteY10" fmla="*/ 523875 h 673894"/>
              <a:gd name="connsiteX11" fmla="*/ 0 w 295275"/>
              <a:gd name="connsiteY11" fmla="*/ 383381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54794 w 295275"/>
              <a:gd name="connsiteY2" fmla="*/ 500063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66676 w 295275"/>
              <a:gd name="connsiteY10" fmla="*/ 523875 h 673894"/>
              <a:gd name="connsiteX11" fmla="*/ 0 w 295275"/>
              <a:gd name="connsiteY11" fmla="*/ 383381 h 673894"/>
              <a:gd name="connsiteX0" fmla="*/ 0 w 254794"/>
              <a:gd name="connsiteY0" fmla="*/ 0 h 290513"/>
              <a:gd name="connsiteX1" fmla="*/ 188119 w 254794"/>
              <a:gd name="connsiteY1" fmla="*/ 128588 h 290513"/>
              <a:gd name="connsiteX2" fmla="*/ 254794 w 254794"/>
              <a:gd name="connsiteY2" fmla="*/ 116682 h 290513"/>
              <a:gd name="connsiteX3" fmla="*/ 238125 w 254794"/>
              <a:gd name="connsiteY3" fmla="*/ 200025 h 290513"/>
              <a:gd name="connsiteX4" fmla="*/ 204788 w 254794"/>
              <a:gd name="connsiteY4" fmla="*/ 283369 h 290513"/>
              <a:gd name="connsiteX5" fmla="*/ 197644 w 254794"/>
              <a:gd name="connsiteY5" fmla="*/ 290513 h 290513"/>
              <a:gd name="connsiteX6" fmla="*/ 197644 w 254794"/>
              <a:gd name="connsiteY6" fmla="*/ 290513 h 290513"/>
              <a:gd name="connsiteX7" fmla="*/ 166688 w 254794"/>
              <a:gd name="connsiteY7" fmla="*/ 290513 h 290513"/>
              <a:gd name="connsiteX8" fmla="*/ 150019 w 254794"/>
              <a:gd name="connsiteY8" fmla="*/ 273844 h 290513"/>
              <a:gd name="connsiteX9" fmla="*/ 114300 w 254794"/>
              <a:gd name="connsiteY9" fmla="*/ 228600 h 290513"/>
              <a:gd name="connsiteX10" fmla="*/ 66676 w 254794"/>
              <a:gd name="connsiteY10" fmla="*/ 140494 h 290513"/>
              <a:gd name="connsiteX11" fmla="*/ 0 w 254794"/>
              <a:gd name="connsiteY11" fmla="*/ 0 h 290513"/>
              <a:gd name="connsiteX0" fmla="*/ 42861 w 188118"/>
              <a:gd name="connsiteY0" fmla="*/ 11906 h 173831"/>
              <a:gd name="connsiteX1" fmla="*/ 121443 w 188118"/>
              <a:gd name="connsiteY1" fmla="*/ 11906 h 173831"/>
              <a:gd name="connsiteX2" fmla="*/ 188118 w 188118"/>
              <a:gd name="connsiteY2" fmla="*/ 0 h 173831"/>
              <a:gd name="connsiteX3" fmla="*/ 171449 w 188118"/>
              <a:gd name="connsiteY3" fmla="*/ 83343 h 173831"/>
              <a:gd name="connsiteX4" fmla="*/ 138112 w 188118"/>
              <a:gd name="connsiteY4" fmla="*/ 166687 h 173831"/>
              <a:gd name="connsiteX5" fmla="*/ 130968 w 188118"/>
              <a:gd name="connsiteY5" fmla="*/ 173831 h 173831"/>
              <a:gd name="connsiteX6" fmla="*/ 130968 w 188118"/>
              <a:gd name="connsiteY6" fmla="*/ 173831 h 173831"/>
              <a:gd name="connsiteX7" fmla="*/ 100012 w 188118"/>
              <a:gd name="connsiteY7" fmla="*/ 173831 h 173831"/>
              <a:gd name="connsiteX8" fmla="*/ 83343 w 188118"/>
              <a:gd name="connsiteY8" fmla="*/ 157162 h 173831"/>
              <a:gd name="connsiteX9" fmla="*/ 47624 w 188118"/>
              <a:gd name="connsiteY9" fmla="*/ 111918 h 173831"/>
              <a:gd name="connsiteX10" fmla="*/ 0 w 188118"/>
              <a:gd name="connsiteY10" fmla="*/ 23812 h 173831"/>
              <a:gd name="connsiteX11" fmla="*/ 42861 w 188118"/>
              <a:gd name="connsiteY11" fmla="*/ 11906 h 17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118" h="173831">
                <a:moveTo>
                  <a:pt x="42861" y="11906"/>
                </a:moveTo>
                <a:lnTo>
                  <a:pt x="121443" y="11906"/>
                </a:lnTo>
                <a:lnTo>
                  <a:pt x="188118" y="0"/>
                </a:lnTo>
                <a:lnTo>
                  <a:pt x="171449" y="83343"/>
                </a:lnTo>
                <a:lnTo>
                  <a:pt x="138112" y="166687"/>
                </a:lnTo>
                <a:lnTo>
                  <a:pt x="130968" y="173831"/>
                </a:lnTo>
                <a:lnTo>
                  <a:pt x="130968" y="173831"/>
                </a:lnTo>
                <a:lnTo>
                  <a:pt x="100012" y="173831"/>
                </a:lnTo>
                <a:lnTo>
                  <a:pt x="83343" y="157162"/>
                </a:lnTo>
                <a:lnTo>
                  <a:pt x="47624" y="111918"/>
                </a:lnTo>
                <a:lnTo>
                  <a:pt x="0" y="23812"/>
                </a:lnTo>
                <a:lnTo>
                  <a:pt x="42861" y="119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14" name="Forme libre 113"/>
          <p:cNvSpPr/>
          <p:nvPr/>
        </p:nvSpPr>
        <p:spPr>
          <a:xfrm>
            <a:off x="1479922" y="2673400"/>
            <a:ext cx="376008" cy="581025"/>
          </a:xfrm>
          <a:custGeom>
            <a:avLst/>
            <a:gdLst>
              <a:gd name="connsiteX0" fmla="*/ 0 w 397669"/>
              <a:gd name="connsiteY0" fmla="*/ 759619 h 759619"/>
              <a:gd name="connsiteX1" fmla="*/ 397669 w 397669"/>
              <a:gd name="connsiteY1" fmla="*/ 364331 h 759619"/>
              <a:gd name="connsiteX2" fmla="*/ 278606 w 397669"/>
              <a:gd name="connsiteY2" fmla="*/ 97631 h 759619"/>
              <a:gd name="connsiteX3" fmla="*/ 223838 w 397669"/>
              <a:gd name="connsiteY3" fmla="*/ 16669 h 759619"/>
              <a:gd name="connsiteX4" fmla="*/ 200025 w 397669"/>
              <a:gd name="connsiteY4" fmla="*/ 0 h 759619"/>
              <a:gd name="connsiteX5" fmla="*/ 164306 w 397669"/>
              <a:gd name="connsiteY5" fmla="*/ 11906 h 759619"/>
              <a:gd name="connsiteX6" fmla="*/ 138113 w 397669"/>
              <a:gd name="connsiteY6" fmla="*/ 54769 h 759619"/>
              <a:gd name="connsiteX7" fmla="*/ 121444 w 397669"/>
              <a:gd name="connsiteY7" fmla="*/ 92869 h 759619"/>
              <a:gd name="connsiteX8" fmla="*/ 109538 w 397669"/>
              <a:gd name="connsiteY8" fmla="*/ 133350 h 759619"/>
              <a:gd name="connsiteX9" fmla="*/ 90488 w 397669"/>
              <a:gd name="connsiteY9" fmla="*/ 200025 h 759619"/>
              <a:gd name="connsiteX10" fmla="*/ 66675 w 397669"/>
              <a:gd name="connsiteY10" fmla="*/ 311944 h 759619"/>
              <a:gd name="connsiteX11" fmla="*/ 38100 w 397669"/>
              <a:gd name="connsiteY11" fmla="*/ 471488 h 759619"/>
              <a:gd name="connsiteX12" fmla="*/ 0 w 397669"/>
              <a:gd name="connsiteY12" fmla="*/ 759619 h 759619"/>
              <a:gd name="connsiteX0" fmla="*/ 0 w 376366"/>
              <a:gd name="connsiteY0" fmla="*/ 581025 h 581025"/>
              <a:gd name="connsiteX1" fmla="*/ 376366 w 376366"/>
              <a:gd name="connsiteY1" fmla="*/ 364331 h 581025"/>
              <a:gd name="connsiteX2" fmla="*/ 257303 w 376366"/>
              <a:gd name="connsiteY2" fmla="*/ 97631 h 581025"/>
              <a:gd name="connsiteX3" fmla="*/ 202535 w 376366"/>
              <a:gd name="connsiteY3" fmla="*/ 16669 h 581025"/>
              <a:gd name="connsiteX4" fmla="*/ 178722 w 376366"/>
              <a:gd name="connsiteY4" fmla="*/ 0 h 581025"/>
              <a:gd name="connsiteX5" fmla="*/ 143003 w 376366"/>
              <a:gd name="connsiteY5" fmla="*/ 11906 h 581025"/>
              <a:gd name="connsiteX6" fmla="*/ 116810 w 376366"/>
              <a:gd name="connsiteY6" fmla="*/ 54769 h 581025"/>
              <a:gd name="connsiteX7" fmla="*/ 100141 w 376366"/>
              <a:gd name="connsiteY7" fmla="*/ 92869 h 581025"/>
              <a:gd name="connsiteX8" fmla="*/ 88235 w 376366"/>
              <a:gd name="connsiteY8" fmla="*/ 133350 h 581025"/>
              <a:gd name="connsiteX9" fmla="*/ 69185 w 376366"/>
              <a:gd name="connsiteY9" fmla="*/ 200025 h 581025"/>
              <a:gd name="connsiteX10" fmla="*/ 45372 w 376366"/>
              <a:gd name="connsiteY10" fmla="*/ 311944 h 581025"/>
              <a:gd name="connsiteX11" fmla="*/ 16797 w 376366"/>
              <a:gd name="connsiteY11" fmla="*/ 471488 h 581025"/>
              <a:gd name="connsiteX12" fmla="*/ 0 w 376366"/>
              <a:gd name="connsiteY12" fmla="*/ 581025 h 581025"/>
              <a:gd name="connsiteX0" fmla="*/ 148899 w 359569"/>
              <a:gd name="connsiteY0" fmla="*/ 581025 h 581025"/>
              <a:gd name="connsiteX1" fmla="*/ 359569 w 359569"/>
              <a:gd name="connsiteY1" fmla="*/ 364331 h 581025"/>
              <a:gd name="connsiteX2" fmla="*/ 240506 w 359569"/>
              <a:gd name="connsiteY2" fmla="*/ 97631 h 581025"/>
              <a:gd name="connsiteX3" fmla="*/ 185738 w 359569"/>
              <a:gd name="connsiteY3" fmla="*/ 16669 h 581025"/>
              <a:gd name="connsiteX4" fmla="*/ 161925 w 359569"/>
              <a:gd name="connsiteY4" fmla="*/ 0 h 581025"/>
              <a:gd name="connsiteX5" fmla="*/ 126206 w 359569"/>
              <a:gd name="connsiteY5" fmla="*/ 11906 h 581025"/>
              <a:gd name="connsiteX6" fmla="*/ 100013 w 359569"/>
              <a:gd name="connsiteY6" fmla="*/ 54769 h 581025"/>
              <a:gd name="connsiteX7" fmla="*/ 83344 w 359569"/>
              <a:gd name="connsiteY7" fmla="*/ 92869 h 581025"/>
              <a:gd name="connsiteX8" fmla="*/ 71438 w 359569"/>
              <a:gd name="connsiteY8" fmla="*/ 133350 h 581025"/>
              <a:gd name="connsiteX9" fmla="*/ 52388 w 359569"/>
              <a:gd name="connsiteY9" fmla="*/ 200025 h 581025"/>
              <a:gd name="connsiteX10" fmla="*/ 28575 w 359569"/>
              <a:gd name="connsiteY10" fmla="*/ 311944 h 581025"/>
              <a:gd name="connsiteX11" fmla="*/ 0 w 359569"/>
              <a:gd name="connsiteY11" fmla="*/ 471488 h 581025"/>
              <a:gd name="connsiteX12" fmla="*/ 148899 w 359569"/>
              <a:gd name="connsiteY12" fmla="*/ 581025 h 581025"/>
              <a:gd name="connsiteX0" fmla="*/ 163101 w 373771"/>
              <a:gd name="connsiteY0" fmla="*/ 581025 h 581025"/>
              <a:gd name="connsiteX1" fmla="*/ 373771 w 373771"/>
              <a:gd name="connsiteY1" fmla="*/ 364331 h 581025"/>
              <a:gd name="connsiteX2" fmla="*/ 254708 w 373771"/>
              <a:gd name="connsiteY2" fmla="*/ 97631 h 581025"/>
              <a:gd name="connsiteX3" fmla="*/ 199940 w 373771"/>
              <a:gd name="connsiteY3" fmla="*/ 16669 h 581025"/>
              <a:gd name="connsiteX4" fmla="*/ 176127 w 373771"/>
              <a:gd name="connsiteY4" fmla="*/ 0 h 581025"/>
              <a:gd name="connsiteX5" fmla="*/ 140408 w 373771"/>
              <a:gd name="connsiteY5" fmla="*/ 11906 h 581025"/>
              <a:gd name="connsiteX6" fmla="*/ 114215 w 373771"/>
              <a:gd name="connsiteY6" fmla="*/ 54769 h 581025"/>
              <a:gd name="connsiteX7" fmla="*/ 97546 w 373771"/>
              <a:gd name="connsiteY7" fmla="*/ 92869 h 581025"/>
              <a:gd name="connsiteX8" fmla="*/ 85640 w 373771"/>
              <a:gd name="connsiteY8" fmla="*/ 133350 h 581025"/>
              <a:gd name="connsiteX9" fmla="*/ 66590 w 373771"/>
              <a:gd name="connsiteY9" fmla="*/ 200025 h 581025"/>
              <a:gd name="connsiteX10" fmla="*/ 42777 w 373771"/>
              <a:gd name="connsiteY10" fmla="*/ 311944 h 581025"/>
              <a:gd name="connsiteX11" fmla="*/ 0 w 373771"/>
              <a:gd name="connsiteY11" fmla="*/ 578645 h 581025"/>
              <a:gd name="connsiteX12" fmla="*/ 163101 w 373771"/>
              <a:gd name="connsiteY12" fmla="*/ 581025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771" h="581025">
                <a:moveTo>
                  <a:pt x="163101" y="581025"/>
                </a:moveTo>
                <a:lnTo>
                  <a:pt x="373771" y="364331"/>
                </a:lnTo>
                <a:lnTo>
                  <a:pt x="254708" y="97631"/>
                </a:lnTo>
                <a:lnTo>
                  <a:pt x="199940" y="16669"/>
                </a:lnTo>
                <a:lnTo>
                  <a:pt x="176127" y="0"/>
                </a:lnTo>
                <a:lnTo>
                  <a:pt x="140408" y="11906"/>
                </a:lnTo>
                <a:lnTo>
                  <a:pt x="114215" y="54769"/>
                </a:lnTo>
                <a:lnTo>
                  <a:pt x="97546" y="92869"/>
                </a:lnTo>
                <a:lnTo>
                  <a:pt x="85640" y="133350"/>
                </a:lnTo>
                <a:lnTo>
                  <a:pt x="66590" y="200025"/>
                </a:lnTo>
                <a:lnTo>
                  <a:pt x="42777" y="311944"/>
                </a:lnTo>
                <a:lnTo>
                  <a:pt x="0" y="578645"/>
                </a:lnTo>
                <a:lnTo>
                  <a:pt x="163101" y="58102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5" name="Connecteur droit 114"/>
          <p:cNvCxnSpPr/>
          <p:nvPr/>
        </p:nvCxnSpPr>
        <p:spPr>
          <a:xfrm flipV="1">
            <a:off x="490045" y="1135315"/>
            <a:ext cx="3295794" cy="32572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>
          <a:xfrm flipH="1" flipV="1">
            <a:off x="399358" y="3940807"/>
            <a:ext cx="869839" cy="2078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Ellipse 116"/>
          <p:cNvSpPr/>
          <p:nvPr/>
        </p:nvSpPr>
        <p:spPr>
          <a:xfrm>
            <a:off x="547255" y="3712046"/>
            <a:ext cx="609600" cy="624364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19799985" lon="1979998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8" name="Connecteur droit 117"/>
          <p:cNvCxnSpPr/>
          <p:nvPr/>
        </p:nvCxnSpPr>
        <p:spPr>
          <a:xfrm>
            <a:off x="846889" y="3592428"/>
            <a:ext cx="0" cy="8509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avec flèche 118"/>
          <p:cNvCxnSpPr/>
          <p:nvPr/>
        </p:nvCxnSpPr>
        <p:spPr>
          <a:xfrm flipH="1">
            <a:off x="846889" y="3743558"/>
            <a:ext cx="1191" cy="5613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0" name="Connecteur droit avec flèche 119"/>
          <p:cNvCxnSpPr/>
          <p:nvPr/>
        </p:nvCxnSpPr>
        <p:spPr>
          <a:xfrm>
            <a:off x="582259" y="3980782"/>
            <a:ext cx="529260" cy="1266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1" name="ZoneTexte 120"/>
          <p:cNvSpPr txBox="1"/>
          <p:nvPr/>
        </p:nvSpPr>
        <p:spPr>
          <a:xfrm>
            <a:off x="723297" y="3337401"/>
            <a:ext cx="247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1283554" y="4025513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ZoneTexte 122"/>
          <p:cNvSpPr txBox="1"/>
          <p:nvPr/>
        </p:nvSpPr>
        <p:spPr>
          <a:xfrm>
            <a:off x="263452" y="4336410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Flèche droite 123"/>
          <p:cNvSpPr/>
          <p:nvPr/>
        </p:nvSpPr>
        <p:spPr>
          <a:xfrm rot="18938174">
            <a:off x="3834908" y="788009"/>
            <a:ext cx="297874" cy="261803"/>
          </a:xfrm>
          <a:prstGeom prst="rightArrow">
            <a:avLst/>
          </a:prstGeom>
          <a:noFill/>
          <a:ln>
            <a:solidFill>
              <a:schemeClr val="tx1"/>
            </a:solidFill>
          </a:ln>
          <a:scene3d>
            <a:camera prst="orthographicFront">
              <a:rot lat="2683144" lon="1578147" rev="124118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5" name="ZoneTexte 124"/>
          <p:cNvSpPr txBox="1"/>
          <p:nvPr/>
        </p:nvSpPr>
        <p:spPr>
          <a:xfrm>
            <a:off x="3891715" y="377057"/>
            <a:ext cx="8700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Propagation of the </a:t>
            </a:r>
            <a:r>
              <a:rPr lang="fr-CH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Forme libre 125"/>
          <p:cNvSpPr/>
          <p:nvPr/>
        </p:nvSpPr>
        <p:spPr>
          <a:xfrm rot="21239788">
            <a:off x="984936" y="2526914"/>
            <a:ext cx="1448954" cy="1026078"/>
          </a:xfrm>
          <a:custGeom>
            <a:avLst/>
            <a:gdLst>
              <a:gd name="connsiteX0" fmla="*/ 493081 w 2664781"/>
              <a:gd name="connsiteY0" fmla="*/ 2281373 h 2281373"/>
              <a:gd name="connsiteX1" fmla="*/ 116844 w 2664781"/>
              <a:gd name="connsiteY1" fmla="*/ 1566998 h 2281373"/>
              <a:gd name="connsiteX2" fmla="*/ 2302831 w 2664781"/>
              <a:gd name="connsiteY2" fmla="*/ 1566998 h 2281373"/>
              <a:gd name="connsiteX3" fmla="*/ 1555119 w 2664781"/>
              <a:gd name="connsiteY3" fmla="*/ 119198 h 2281373"/>
              <a:gd name="connsiteX4" fmla="*/ 2664781 w 2664781"/>
              <a:gd name="connsiteY4" fmla="*/ 185873 h 2281373"/>
              <a:gd name="connsiteX0" fmla="*/ 493081 w 2593344"/>
              <a:gd name="connsiteY0" fmla="*/ 2290995 h 2290995"/>
              <a:gd name="connsiteX1" fmla="*/ 116844 w 2593344"/>
              <a:gd name="connsiteY1" fmla="*/ 1576620 h 2290995"/>
              <a:gd name="connsiteX2" fmla="*/ 2302831 w 2593344"/>
              <a:gd name="connsiteY2" fmla="*/ 1576620 h 2290995"/>
              <a:gd name="connsiteX3" fmla="*/ 1555119 w 2593344"/>
              <a:gd name="connsiteY3" fmla="*/ 128820 h 2290995"/>
              <a:gd name="connsiteX4" fmla="*/ 2593344 w 2593344"/>
              <a:gd name="connsiteY4" fmla="*/ 171683 h 2290995"/>
              <a:gd name="connsiteX0" fmla="*/ 493081 w 2597631"/>
              <a:gd name="connsiteY0" fmla="*/ 2252886 h 2252886"/>
              <a:gd name="connsiteX1" fmla="*/ 116844 w 2597631"/>
              <a:gd name="connsiteY1" fmla="*/ 1538511 h 2252886"/>
              <a:gd name="connsiteX2" fmla="*/ 2302831 w 2597631"/>
              <a:gd name="connsiteY2" fmla="*/ 1538511 h 2252886"/>
              <a:gd name="connsiteX3" fmla="*/ 1555119 w 2597631"/>
              <a:gd name="connsiteY3" fmla="*/ 90711 h 2252886"/>
              <a:gd name="connsiteX4" fmla="*/ 2593344 w 2597631"/>
              <a:gd name="connsiteY4" fmla="*/ 133574 h 2252886"/>
              <a:gd name="connsiteX0" fmla="*/ 446546 w 2551096"/>
              <a:gd name="connsiteY0" fmla="*/ 2252886 h 2263108"/>
              <a:gd name="connsiteX1" fmla="*/ 70309 w 2551096"/>
              <a:gd name="connsiteY1" fmla="*/ 1538511 h 2263108"/>
              <a:gd name="connsiteX2" fmla="*/ 2256296 w 2551096"/>
              <a:gd name="connsiteY2" fmla="*/ 1538511 h 2263108"/>
              <a:gd name="connsiteX3" fmla="*/ 1508584 w 2551096"/>
              <a:gd name="connsiteY3" fmla="*/ 90711 h 2263108"/>
              <a:gd name="connsiteX4" fmla="*/ 2546809 w 2551096"/>
              <a:gd name="connsiteY4" fmla="*/ 133574 h 2263108"/>
              <a:gd name="connsiteX0" fmla="*/ 454825 w 2559375"/>
              <a:gd name="connsiteY0" fmla="*/ 2252886 h 2252886"/>
              <a:gd name="connsiteX1" fmla="*/ 78588 w 2559375"/>
              <a:gd name="connsiteY1" fmla="*/ 1538511 h 2252886"/>
              <a:gd name="connsiteX2" fmla="*/ 2264575 w 2559375"/>
              <a:gd name="connsiteY2" fmla="*/ 1538511 h 2252886"/>
              <a:gd name="connsiteX3" fmla="*/ 1516863 w 2559375"/>
              <a:gd name="connsiteY3" fmla="*/ 90711 h 2252886"/>
              <a:gd name="connsiteX4" fmla="*/ 2555088 w 2559375"/>
              <a:gd name="connsiteY4" fmla="*/ 133574 h 225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9375" h="2252886">
                <a:moveTo>
                  <a:pt x="454825" y="2252886"/>
                </a:moveTo>
                <a:cubicBezTo>
                  <a:pt x="439743" y="2236216"/>
                  <a:pt x="-223037" y="1657573"/>
                  <a:pt x="78588" y="1538511"/>
                </a:cubicBezTo>
                <a:cubicBezTo>
                  <a:pt x="380213" y="1419449"/>
                  <a:pt x="2024863" y="1779811"/>
                  <a:pt x="2264575" y="1538511"/>
                </a:cubicBezTo>
                <a:cubicBezTo>
                  <a:pt x="2504288" y="1297211"/>
                  <a:pt x="1468444" y="324867"/>
                  <a:pt x="1516863" y="90711"/>
                </a:cubicBezTo>
                <a:cubicBezTo>
                  <a:pt x="1565282" y="-143445"/>
                  <a:pt x="2635256" y="151829"/>
                  <a:pt x="2555088" y="133574"/>
                </a:cubicBezTo>
              </a:path>
            </a:pathLst>
          </a:custGeom>
          <a:noFill/>
          <a:ln>
            <a:solidFill>
              <a:srgbClr val="FF0000"/>
            </a:solidFill>
          </a:ln>
          <a:scene3d>
            <a:camera prst="orthographicFront">
              <a:rot lat="0" lon="0" rev="2157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7" name="Forme libre 126"/>
          <p:cNvSpPr/>
          <p:nvPr/>
        </p:nvSpPr>
        <p:spPr>
          <a:xfrm rot="10439788">
            <a:off x="2343220" y="1487724"/>
            <a:ext cx="1448954" cy="1026078"/>
          </a:xfrm>
          <a:custGeom>
            <a:avLst/>
            <a:gdLst>
              <a:gd name="connsiteX0" fmla="*/ 493081 w 2664781"/>
              <a:gd name="connsiteY0" fmla="*/ 2281373 h 2281373"/>
              <a:gd name="connsiteX1" fmla="*/ 116844 w 2664781"/>
              <a:gd name="connsiteY1" fmla="*/ 1566998 h 2281373"/>
              <a:gd name="connsiteX2" fmla="*/ 2302831 w 2664781"/>
              <a:gd name="connsiteY2" fmla="*/ 1566998 h 2281373"/>
              <a:gd name="connsiteX3" fmla="*/ 1555119 w 2664781"/>
              <a:gd name="connsiteY3" fmla="*/ 119198 h 2281373"/>
              <a:gd name="connsiteX4" fmla="*/ 2664781 w 2664781"/>
              <a:gd name="connsiteY4" fmla="*/ 185873 h 2281373"/>
              <a:gd name="connsiteX0" fmla="*/ 493081 w 2593344"/>
              <a:gd name="connsiteY0" fmla="*/ 2290995 h 2290995"/>
              <a:gd name="connsiteX1" fmla="*/ 116844 w 2593344"/>
              <a:gd name="connsiteY1" fmla="*/ 1576620 h 2290995"/>
              <a:gd name="connsiteX2" fmla="*/ 2302831 w 2593344"/>
              <a:gd name="connsiteY2" fmla="*/ 1576620 h 2290995"/>
              <a:gd name="connsiteX3" fmla="*/ 1555119 w 2593344"/>
              <a:gd name="connsiteY3" fmla="*/ 128820 h 2290995"/>
              <a:gd name="connsiteX4" fmla="*/ 2593344 w 2593344"/>
              <a:gd name="connsiteY4" fmla="*/ 171683 h 2290995"/>
              <a:gd name="connsiteX0" fmla="*/ 493081 w 2597631"/>
              <a:gd name="connsiteY0" fmla="*/ 2252886 h 2252886"/>
              <a:gd name="connsiteX1" fmla="*/ 116844 w 2597631"/>
              <a:gd name="connsiteY1" fmla="*/ 1538511 h 2252886"/>
              <a:gd name="connsiteX2" fmla="*/ 2302831 w 2597631"/>
              <a:gd name="connsiteY2" fmla="*/ 1538511 h 2252886"/>
              <a:gd name="connsiteX3" fmla="*/ 1555119 w 2597631"/>
              <a:gd name="connsiteY3" fmla="*/ 90711 h 2252886"/>
              <a:gd name="connsiteX4" fmla="*/ 2593344 w 2597631"/>
              <a:gd name="connsiteY4" fmla="*/ 133574 h 2252886"/>
              <a:gd name="connsiteX0" fmla="*/ 446546 w 2551096"/>
              <a:gd name="connsiteY0" fmla="*/ 2252886 h 2263108"/>
              <a:gd name="connsiteX1" fmla="*/ 70309 w 2551096"/>
              <a:gd name="connsiteY1" fmla="*/ 1538511 h 2263108"/>
              <a:gd name="connsiteX2" fmla="*/ 2256296 w 2551096"/>
              <a:gd name="connsiteY2" fmla="*/ 1538511 h 2263108"/>
              <a:gd name="connsiteX3" fmla="*/ 1508584 w 2551096"/>
              <a:gd name="connsiteY3" fmla="*/ 90711 h 2263108"/>
              <a:gd name="connsiteX4" fmla="*/ 2546809 w 2551096"/>
              <a:gd name="connsiteY4" fmla="*/ 133574 h 2263108"/>
              <a:gd name="connsiteX0" fmla="*/ 454825 w 2559375"/>
              <a:gd name="connsiteY0" fmla="*/ 2252886 h 2252886"/>
              <a:gd name="connsiteX1" fmla="*/ 78588 w 2559375"/>
              <a:gd name="connsiteY1" fmla="*/ 1538511 h 2252886"/>
              <a:gd name="connsiteX2" fmla="*/ 2264575 w 2559375"/>
              <a:gd name="connsiteY2" fmla="*/ 1538511 h 2252886"/>
              <a:gd name="connsiteX3" fmla="*/ 1516863 w 2559375"/>
              <a:gd name="connsiteY3" fmla="*/ 90711 h 2252886"/>
              <a:gd name="connsiteX4" fmla="*/ 2555088 w 2559375"/>
              <a:gd name="connsiteY4" fmla="*/ 133574 h 225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9375" h="2252886">
                <a:moveTo>
                  <a:pt x="454825" y="2252886"/>
                </a:moveTo>
                <a:cubicBezTo>
                  <a:pt x="439743" y="2236216"/>
                  <a:pt x="-223037" y="1657573"/>
                  <a:pt x="78588" y="1538511"/>
                </a:cubicBezTo>
                <a:cubicBezTo>
                  <a:pt x="380213" y="1419449"/>
                  <a:pt x="2024863" y="1779811"/>
                  <a:pt x="2264575" y="1538511"/>
                </a:cubicBezTo>
                <a:cubicBezTo>
                  <a:pt x="2504288" y="1297211"/>
                  <a:pt x="1468444" y="324867"/>
                  <a:pt x="1516863" y="90711"/>
                </a:cubicBezTo>
                <a:cubicBezTo>
                  <a:pt x="1565282" y="-143445"/>
                  <a:pt x="2635256" y="151829"/>
                  <a:pt x="2555088" y="133574"/>
                </a:cubicBezTo>
              </a:path>
            </a:pathLst>
          </a:custGeom>
          <a:noFill/>
          <a:ln>
            <a:solidFill>
              <a:srgbClr val="FF0000"/>
            </a:solidFill>
          </a:ln>
          <a:scene3d>
            <a:camera prst="orthographicFront">
              <a:rot lat="0" lon="0" rev="2157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8" name="Forme libre 127"/>
          <p:cNvSpPr/>
          <p:nvPr/>
        </p:nvSpPr>
        <p:spPr>
          <a:xfrm>
            <a:off x="1449531" y="1192265"/>
            <a:ext cx="2287588" cy="2255837"/>
          </a:xfrm>
          <a:custGeom>
            <a:avLst/>
            <a:gdLst>
              <a:gd name="connsiteX0" fmla="*/ 0 w 1882775"/>
              <a:gd name="connsiteY0" fmla="*/ 2194687 h 2194687"/>
              <a:gd name="connsiteX1" fmla="*/ 120650 w 1882775"/>
              <a:gd name="connsiteY1" fmla="*/ 1489837 h 2194687"/>
              <a:gd name="connsiteX2" fmla="*/ 396875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20650 w 1882775"/>
              <a:gd name="connsiteY1" fmla="*/ 1489837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728663 w 1882775"/>
              <a:gd name="connsiteY2" fmla="*/ 2052606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309593"/>
              <a:gd name="connsiteX1" fmla="*/ 196850 w 1882775"/>
              <a:gd name="connsiteY1" fmla="*/ 1418399 h 2309593"/>
              <a:gd name="connsiteX2" fmla="*/ 478632 w 1882775"/>
              <a:gd name="connsiteY2" fmla="*/ 2305019 h 2309593"/>
              <a:gd name="connsiteX3" fmla="*/ 654050 w 1882775"/>
              <a:gd name="connsiteY3" fmla="*/ 950087 h 2309593"/>
              <a:gd name="connsiteX4" fmla="*/ 920750 w 1882775"/>
              <a:gd name="connsiteY4" fmla="*/ 1553337 h 2309593"/>
              <a:gd name="connsiteX5" fmla="*/ 1651000 w 1882775"/>
              <a:gd name="connsiteY5" fmla="*/ 13462 h 2309593"/>
              <a:gd name="connsiteX6" fmla="*/ 1689100 w 1882775"/>
              <a:gd name="connsiteY6" fmla="*/ 778637 h 2309593"/>
              <a:gd name="connsiteX7" fmla="*/ 1882775 w 1882775"/>
              <a:gd name="connsiteY7" fmla="*/ 334137 h 2309593"/>
              <a:gd name="connsiteX8" fmla="*/ 1882775 w 1882775"/>
              <a:gd name="connsiteY8" fmla="*/ 334137 h 2309593"/>
              <a:gd name="connsiteX0" fmla="*/ 0 w 1882775"/>
              <a:gd name="connsiteY0" fmla="*/ 2194687 h 2359416"/>
              <a:gd name="connsiteX1" fmla="*/ 196850 w 1882775"/>
              <a:gd name="connsiteY1" fmla="*/ 1418399 h 2359416"/>
              <a:gd name="connsiteX2" fmla="*/ 426245 w 1882775"/>
              <a:gd name="connsiteY2" fmla="*/ 2355025 h 2359416"/>
              <a:gd name="connsiteX3" fmla="*/ 654050 w 1882775"/>
              <a:gd name="connsiteY3" fmla="*/ 950087 h 2359416"/>
              <a:gd name="connsiteX4" fmla="*/ 920750 w 1882775"/>
              <a:gd name="connsiteY4" fmla="*/ 1553337 h 2359416"/>
              <a:gd name="connsiteX5" fmla="*/ 1651000 w 1882775"/>
              <a:gd name="connsiteY5" fmla="*/ 13462 h 2359416"/>
              <a:gd name="connsiteX6" fmla="*/ 1689100 w 1882775"/>
              <a:gd name="connsiteY6" fmla="*/ 778637 h 2359416"/>
              <a:gd name="connsiteX7" fmla="*/ 1882775 w 1882775"/>
              <a:gd name="connsiteY7" fmla="*/ 334137 h 2359416"/>
              <a:gd name="connsiteX8" fmla="*/ 1882775 w 1882775"/>
              <a:gd name="connsiteY8" fmla="*/ 334137 h 2359416"/>
              <a:gd name="connsiteX0" fmla="*/ 0 w 1882775"/>
              <a:gd name="connsiteY0" fmla="*/ 2194687 h 2359060"/>
              <a:gd name="connsiteX1" fmla="*/ 196850 w 1882775"/>
              <a:gd name="connsiteY1" fmla="*/ 1418399 h 2359060"/>
              <a:gd name="connsiteX2" fmla="*/ 426245 w 1882775"/>
              <a:gd name="connsiteY2" fmla="*/ 2355025 h 2359060"/>
              <a:gd name="connsiteX3" fmla="*/ 654050 w 1882775"/>
              <a:gd name="connsiteY3" fmla="*/ 950087 h 2359060"/>
              <a:gd name="connsiteX4" fmla="*/ 920750 w 1882775"/>
              <a:gd name="connsiteY4" fmla="*/ 1553337 h 2359060"/>
              <a:gd name="connsiteX5" fmla="*/ 1651000 w 1882775"/>
              <a:gd name="connsiteY5" fmla="*/ 13462 h 2359060"/>
              <a:gd name="connsiteX6" fmla="*/ 1689100 w 1882775"/>
              <a:gd name="connsiteY6" fmla="*/ 778637 h 2359060"/>
              <a:gd name="connsiteX7" fmla="*/ 1882775 w 1882775"/>
              <a:gd name="connsiteY7" fmla="*/ 334137 h 2359060"/>
              <a:gd name="connsiteX8" fmla="*/ 1882775 w 1882775"/>
              <a:gd name="connsiteY8" fmla="*/ 334137 h 2359060"/>
              <a:gd name="connsiteX0" fmla="*/ 0 w 1882775"/>
              <a:gd name="connsiteY0" fmla="*/ 2194687 h 2359137"/>
              <a:gd name="connsiteX1" fmla="*/ 196850 w 1882775"/>
              <a:gd name="connsiteY1" fmla="*/ 1418399 h 2359137"/>
              <a:gd name="connsiteX2" fmla="*/ 426245 w 1882775"/>
              <a:gd name="connsiteY2" fmla="*/ 2355025 h 2359137"/>
              <a:gd name="connsiteX3" fmla="*/ 654050 w 1882775"/>
              <a:gd name="connsiteY3" fmla="*/ 950087 h 2359137"/>
              <a:gd name="connsiteX4" fmla="*/ 920750 w 1882775"/>
              <a:gd name="connsiteY4" fmla="*/ 1553337 h 2359137"/>
              <a:gd name="connsiteX5" fmla="*/ 1651000 w 1882775"/>
              <a:gd name="connsiteY5" fmla="*/ 13462 h 2359137"/>
              <a:gd name="connsiteX6" fmla="*/ 1689100 w 1882775"/>
              <a:gd name="connsiteY6" fmla="*/ 778637 h 2359137"/>
              <a:gd name="connsiteX7" fmla="*/ 1882775 w 1882775"/>
              <a:gd name="connsiteY7" fmla="*/ 334137 h 2359137"/>
              <a:gd name="connsiteX8" fmla="*/ 1882775 w 1882775"/>
              <a:gd name="connsiteY8" fmla="*/ 334137 h 2359137"/>
              <a:gd name="connsiteX0" fmla="*/ 0 w 1882775"/>
              <a:gd name="connsiteY0" fmla="*/ 2194687 h 2359137"/>
              <a:gd name="connsiteX1" fmla="*/ 196850 w 1882775"/>
              <a:gd name="connsiteY1" fmla="*/ 1418399 h 2359137"/>
              <a:gd name="connsiteX2" fmla="*/ 426245 w 1882775"/>
              <a:gd name="connsiteY2" fmla="*/ 2355025 h 2359137"/>
              <a:gd name="connsiteX3" fmla="*/ 654050 w 1882775"/>
              <a:gd name="connsiteY3" fmla="*/ 950087 h 2359137"/>
              <a:gd name="connsiteX4" fmla="*/ 920750 w 1882775"/>
              <a:gd name="connsiteY4" fmla="*/ 1553337 h 2359137"/>
              <a:gd name="connsiteX5" fmla="*/ 1651000 w 1882775"/>
              <a:gd name="connsiteY5" fmla="*/ 13462 h 2359137"/>
              <a:gd name="connsiteX6" fmla="*/ 1689100 w 1882775"/>
              <a:gd name="connsiteY6" fmla="*/ 778637 h 2359137"/>
              <a:gd name="connsiteX7" fmla="*/ 1882775 w 1882775"/>
              <a:gd name="connsiteY7" fmla="*/ 334137 h 2359137"/>
              <a:gd name="connsiteX8" fmla="*/ 1882775 w 1882775"/>
              <a:gd name="connsiteY8" fmla="*/ 334137 h 2359137"/>
              <a:gd name="connsiteX0" fmla="*/ 0 w 1882775"/>
              <a:gd name="connsiteY0" fmla="*/ 2194687 h 2358311"/>
              <a:gd name="connsiteX1" fmla="*/ 196850 w 1882775"/>
              <a:gd name="connsiteY1" fmla="*/ 1418399 h 2358311"/>
              <a:gd name="connsiteX2" fmla="*/ 426245 w 1882775"/>
              <a:gd name="connsiteY2" fmla="*/ 2355025 h 2358311"/>
              <a:gd name="connsiteX3" fmla="*/ 615950 w 1882775"/>
              <a:gd name="connsiteY3" fmla="*/ 1002475 h 2358311"/>
              <a:gd name="connsiteX4" fmla="*/ 920750 w 1882775"/>
              <a:gd name="connsiteY4" fmla="*/ 1553337 h 2358311"/>
              <a:gd name="connsiteX5" fmla="*/ 1651000 w 1882775"/>
              <a:gd name="connsiteY5" fmla="*/ 13462 h 2358311"/>
              <a:gd name="connsiteX6" fmla="*/ 1689100 w 1882775"/>
              <a:gd name="connsiteY6" fmla="*/ 778637 h 2358311"/>
              <a:gd name="connsiteX7" fmla="*/ 1882775 w 1882775"/>
              <a:gd name="connsiteY7" fmla="*/ 334137 h 2358311"/>
              <a:gd name="connsiteX8" fmla="*/ 1882775 w 1882775"/>
              <a:gd name="connsiteY8" fmla="*/ 334137 h 2358311"/>
              <a:gd name="connsiteX0" fmla="*/ 0 w 1882775"/>
              <a:gd name="connsiteY0" fmla="*/ 2194687 h 2358311"/>
              <a:gd name="connsiteX1" fmla="*/ 196850 w 1882775"/>
              <a:gd name="connsiteY1" fmla="*/ 1418399 h 2358311"/>
              <a:gd name="connsiteX2" fmla="*/ 426245 w 1882775"/>
              <a:gd name="connsiteY2" fmla="*/ 2355025 h 2358311"/>
              <a:gd name="connsiteX3" fmla="*/ 615950 w 1882775"/>
              <a:gd name="connsiteY3" fmla="*/ 1002475 h 2358311"/>
              <a:gd name="connsiteX4" fmla="*/ 920750 w 1882775"/>
              <a:gd name="connsiteY4" fmla="*/ 1553337 h 2358311"/>
              <a:gd name="connsiteX5" fmla="*/ 1651000 w 1882775"/>
              <a:gd name="connsiteY5" fmla="*/ 13462 h 2358311"/>
              <a:gd name="connsiteX6" fmla="*/ 1689100 w 1882775"/>
              <a:gd name="connsiteY6" fmla="*/ 778637 h 2358311"/>
              <a:gd name="connsiteX7" fmla="*/ 1882775 w 1882775"/>
              <a:gd name="connsiteY7" fmla="*/ 334137 h 2358311"/>
              <a:gd name="connsiteX8" fmla="*/ 1882775 w 1882775"/>
              <a:gd name="connsiteY8" fmla="*/ 334137 h 2358311"/>
              <a:gd name="connsiteX0" fmla="*/ 0 w 1882775"/>
              <a:gd name="connsiteY0" fmla="*/ 2199085 h 2362709"/>
              <a:gd name="connsiteX1" fmla="*/ 196850 w 1882775"/>
              <a:gd name="connsiteY1" fmla="*/ 1422797 h 2362709"/>
              <a:gd name="connsiteX2" fmla="*/ 426245 w 1882775"/>
              <a:gd name="connsiteY2" fmla="*/ 2359423 h 2362709"/>
              <a:gd name="connsiteX3" fmla="*/ 615950 w 1882775"/>
              <a:gd name="connsiteY3" fmla="*/ 1006873 h 2362709"/>
              <a:gd name="connsiteX4" fmla="*/ 1106488 w 1882775"/>
              <a:gd name="connsiteY4" fmla="*/ 1693466 h 2362709"/>
              <a:gd name="connsiteX5" fmla="*/ 1651000 w 1882775"/>
              <a:gd name="connsiteY5" fmla="*/ 17860 h 2362709"/>
              <a:gd name="connsiteX6" fmla="*/ 1689100 w 1882775"/>
              <a:gd name="connsiteY6" fmla="*/ 783035 h 2362709"/>
              <a:gd name="connsiteX7" fmla="*/ 1882775 w 1882775"/>
              <a:gd name="connsiteY7" fmla="*/ 338535 h 2362709"/>
              <a:gd name="connsiteX8" fmla="*/ 1882775 w 1882775"/>
              <a:gd name="connsiteY8" fmla="*/ 338535 h 2362709"/>
              <a:gd name="connsiteX0" fmla="*/ 0 w 1882775"/>
              <a:gd name="connsiteY0" fmla="*/ 2199085 h 2362709"/>
              <a:gd name="connsiteX1" fmla="*/ 196850 w 1882775"/>
              <a:gd name="connsiteY1" fmla="*/ 1422797 h 2362709"/>
              <a:gd name="connsiteX2" fmla="*/ 426245 w 1882775"/>
              <a:gd name="connsiteY2" fmla="*/ 2359423 h 2362709"/>
              <a:gd name="connsiteX3" fmla="*/ 615950 w 1882775"/>
              <a:gd name="connsiteY3" fmla="*/ 1006873 h 2362709"/>
              <a:gd name="connsiteX4" fmla="*/ 1106488 w 1882775"/>
              <a:gd name="connsiteY4" fmla="*/ 1693466 h 2362709"/>
              <a:gd name="connsiteX5" fmla="*/ 1651000 w 1882775"/>
              <a:gd name="connsiteY5" fmla="*/ 17860 h 2362709"/>
              <a:gd name="connsiteX6" fmla="*/ 1689100 w 1882775"/>
              <a:gd name="connsiteY6" fmla="*/ 783035 h 2362709"/>
              <a:gd name="connsiteX7" fmla="*/ 1882775 w 1882775"/>
              <a:gd name="connsiteY7" fmla="*/ 338535 h 2362709"/>
              <a:gd name="connsiteX8" fmla="*/ 1882775 w 1882775"/>
              <a:gd name="connsiteY8" fmla="*/ 338535 h 2362709"/>
              <a:gd name="connsiteX0" fmla="*/ 0 w 1882775"/>
              <a:gd name="connsiteY0" fmla="*/ 2198602 h 2362226"/>
              <a:gd name="connsiteX1" fmla="*/ 196850 w 1882775"/>
              <a:gd name="connsiteY1" fmla="*/ 1422314 h 2362226"/>
              <a:gd name="connsiteX2" fmla="*/ 426245 w 1882775"/>
              <a:gd name="connsiteY2" fmla="*/ 2358940 h 2362226"/>
              <a:gd name="connsiteX3" fmla="*/ 615950 w 1882775"/>
              <a:gd name="connsiteY3" fmla="*/ 1006390 h 2362226"/>
              <a:gd name="connsiteX4" fmla="*/ 1108869 w 1882775"/>
              <a:gd name="connsiteY4" fmla="*/ 1678695 h 2362226"/>
              <a:gd name="connsiteX5" fmla="*/ 1651000 w 1882775"/>
              <a:gd name="connsiteY5" fmla="*/ 17377 h 2362226"/>
              <a:gd name="connsiteX6" fmla="*/ 1689100 w 1882775"/>
              <a:gd name="connsiteY6" fmla="*/ 782552 h 2362226"/>
              <a:gd name="connsiteX7" fmla="*/ 1882775 w 1882775"/>
              <a:gd name="connsiteY7" fmla="*/ 338052 h 2362226"/>
              <a:gd name="connsiteX8" fmla="*/ 1882775 w 1882775"/>
              <a:gd name="connsiteY8" fmla="*/ 338052 h 2362226"/>
              <a:gd name="connsiteX0" fmla="*/ 0 w 1882775"/>
              <a:gd name="connsiteY0" fmla="*/ 2198602 h 2362226"/>
              <a:gd name="connsiteX1" fmla="*/ 196850 w 1882775"/>
              <a:gd name="connsiteY1" fmla="*/ 1422314 h 2362226"/>
              <a:gd name="connsiteX2" fmla="*/ 426245 w 1882775"/>
              <a:gd name="connsiteY2" fmla="*/ 2358940 h 2362226"/>
              <a:gd name="connsiteX3" fmla="*/ 615950 w 1882775"/>
              <a:gd name="connsiteY3" fmla="*/ 1006390 h 2362226"/>
              <a:gd name="connsiteX4" fmla="*/ 1108869 w 1882775"/>
              <a:gd name="connsiteY4" fmla="*/ 1678695 h 2362226"/>
              <a:gd name="connsiteX5" fmla="*/ 1651000 w 1882775"/>
              <a:gd name="connsiteY5" fmla="*/ 17377 h 2362226"/>
              <a:gd name="connsiteX6" fmla="*/ 1689100 w 1882775"/>
              <a:gd name="connsiteY6" fmla="*/ 782552 h 2362226"/>
              <a:gd name="connsiteX7" fmla="*/ 1882775 w 1882775"/>
              <a:gd name="connsiteY7" fmla="*/ 338052 h 2362226"/>
              <a:gd name="connsiteX8" fmla="*/ 1882775 w 1882775"/>
              <a:gd name="connsiteY8" fmla="*/ 338052 h 2362226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1108869 w 1882775"/>
              <a:gd name="connsiteY4" fmla="*/ 1340643 h 2024174"/>
              <a:gd name="connsiteX5" fmla="*/ 1262856 w 1882775"/>
              <a:gd name="connsiteY5" fmla="*/ 31750 h 2024174"/>
              <a:gd name="connsiteX6" fmla="*/ 1689100 w 1882775"/>
              <a:gd name="connsiteY6" fmla="*/ 4445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1108869 w 1882775"/>
              <a:gd name="connsiteY4" fmla="*/ 1340643 h 2024174"/>
              <a:gd name="connsiteX5" fmla="*/ 1262856 w 1882775"/>
              <a:gd name="connsiteY5" fmla="*/ 31750 h 2024174"/>
              <a:gd name="connsiteX6" fmla="*/ 1689100 w 1882775"/>
              <a:gd name="connsiteY6" fmla="*/ 4445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929932"/>
              <a:gd name="connsiteY0" fmla="*/ 1860550 h 2024174"/>
              <a:gd name="connsiteX1" fmla="*/ 196850 w 1929932"/>
              <a:gd name="connsiteY1" fmla="*/ 1084262 h 2024174"/>
              <a:gd name="connsiteX2" fmla="*/ 426245 w 1929932"/>
              <a:gd name="connsiteY2" fmla="*/ 2020888 h 2024174"/>
              <a:gd name="connsiteX3" fmla="*/ 615950 w 1929932"/>
              <a:gd name="connsiteY3" fmla="*/ 668338 h 2024174"/>
              <a:gd name="connsiteX4" fmla="*/ 1108869 w 1929932"/>
              <a:gd name="connsiteY4" fmla="*/ 1340643 h 2024174"/>
              <a:gd name="connsiteX5" fmla="*/ 1262856 w 1929932"/>
              <a:gd name="connsiteY5" fmla="*/ 31750 h 2024174"/>
              <a:gd name="connsiteX6" fmla="*/ 1884363 w 1929932"/>
              <a:gd name="connsiteY6" fmla="*/ 577850 h 2024174"/>
              <a:gd name="connsiteX7" fmla="*/ 1882775 w 1929932"/>
              <a:gd name="connsiteY7" fmla="*/ 0 h 2024174"/>
              <a:gd name="connsiteX8" fmla="*/ 1882775 w 1929932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1108869 w 1910885"/>
              <a:gd name="connsiteY4" fmla="*/ 1340643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1108869 w 1910885"/>
              <a:gd name="connsiteY4" fmla="*/ 1340643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808831 w 1910885"/>
              <a:gd name="connsiteY4" fmla="*/ 1638299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262856 w 1882775"/>
              <a:gd name="connsiteY5" fmla="*/ 31750 h 2024174"/>
              <a:gd name="connsiteX6" fmla="*/ 1481931 w 1882775"/>
              <a:gd name="connsiteY6" fmla="*/ 9779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81931 w 1882775"/>
              <a:gd name="connsiteY6" fmla="*/ 9779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73931 w 1882775"/>
              <a:gd name="connsiteY4" fmla="*/ 149224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6506 w 1882775"/>
              <a:gd name="connsiteY5" fmla="*/ 484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673225 w 1882775"/>
              <a:gd name="connsiteY6" fmla="*/ 77073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673225 w 1882775"/>
              <a:gd name="connsiteY6" fmla="*/ 77073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615950 w 1882775"/>
              <a:gd name="connsiteY3" fmla="*/ 668338 h 1860550"/>
              <a:gd name="connsiteX4" fmla="*/ 948531 w 1882775"/>
              <a:gd name="connsiteY4" fmla="*/ 1498599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835025 w 1882775"/>
              <a:gd name="connsiteY3" fmla="*/ 452438 h 1860550"/>
              <a:gd name="connsiteX4" fmla="*/ 948531 w 1882775"/>
              <a:gd name="connsiteY4" fmla="*/ 1498599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835025 w 1882775"/>
              <a:gd name="connsiteY3" fmla="*/ 452438 h 1860550"/>
              <a:gd name="connsiteX4" fmla="*/ 1310481 w 1882775"/>
              <a:gd name="connsiteY4" fmla="*/ 1146174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2138638 h 2138638"/>
              <a:gd name="connsiteX1" fmla="*/ 196850 w 1882775"/>
              <a:gd name="connsiteY1" fmla="*/ 1362350 h 2138638"/>
              <a:gd name="connsiteX2" fmla="*/ 642145 w 1882775"/>
              <a:gd name="connsiteY2" fmla="*/ 2079901 h 2138638"/>
              <a:gd name="connsiteX3" fmla="*/ 835025 w 1882775"/>
              <a:gd name="connsiteY3" fmla="*/ 730526 h 2138638"/>
              <a:gd name="connsiteX4" fmla="*/ 1310481 w 1882775"/>
              <a:gd name="connsiteY4" fmla="*/ 1424262 h 2138638"/>
              <a:gd name="connsiteX5" fmla="*/ 1577181 w 1882775"/>
              <a:gd name="connsiteY5" fmla="*/ 2657 h 2138638"/>
              <a:gd name="connsiteX6" fmla="*/ 1673225 w 1882775"/>
              <a:gd name="connsiteY6" fmla="*/ 1048819 h 2138638"/>
              <a:gd name="connsiteX7" fmla="*/ 1882775 w 1882775"/>
              <a:gd name="connsiteY7" fmla="*/ 278088 h 2138638"/>
              <a:gd name="connsiteX8" fmla="*/ 1882775 w 1882775"/>
              <a:gd name="connsiteY8" fmla="*/ 278088 h 2138638"/>
              <a:gd name="connsiteX0" fmla="*/ 0 w 2102877"/>
              <a:gd name="connsiteY0" fmla="*/ 2151306 h 2151306"/>
              <a:gd name="connsiteX1" fmla="*/ 196850 w 2102877"/>
              <a:gd name="connsiteY1" fmla="*/ 1375018 h 2151306"/>
              <a:gd name="connsiteX2" fmla="*/ 642145 w 2102877"/>
              <a:gd name="connsiteY2" fmla="*/ 2092569 h 2151306"/>
              <a:gd name="connsiteX3" fmla="*/ 835025 w 2102877"/>
              <a:gd name="connsiteY3" fmla="*/ 743194 h 2151306"/>
              <a:gd name="connsiteX4" fmla="*/ 1310481 w 2102877"/>
              <a:gd name="connsiteY4" fmla="*/ 1436930 h 2151306"/>
              <a:gd name="connsiteX5" fmla="*/ 1577181 w 2102877"/>
              <a:gd name="connsiteY5" fmla="*/ 15325 h 2151306"/>
              <a:gd name="connsiteX6" fmla="*/ 2095500 w 2102877"/>
              <a:gd name="connsiteY6" fmla="*/ 661437 h 2151306"/>
              <a:gd name="connsiteX7" fmla="*/ 1882775 w 2102877"/>
              <a:gd name="connsiteY7" fmla="*/ 290756 h 2151306"/>
              <a:gd name="connsiteX8" fmla="*/ 1882775 w 2102877"/>
              <a:gd name="connsiteY8" fmla="*/ 290756 h 2151306"/>
              <a:gd name="connsiteX0" fmla="*/ 0 w 2851150"/>
              <a:gd name="connsiteY0" fmla="*/ 2393950 h 2393950"/>
              <a:gd name="connsiteX1" fmla="*/ 196850 w 2851150"/>
              <a:gd name="connsiteY1" fmla="*/ 1617662 h 2393950"/>
              <a:gd name="connsiteX2" fmla="*/ 642145 w 2851150"/>
              <a:gd name="connsiteY2" fmla="*/ 2335213 h 2393950"/>
              <a:gd name="connsiteX3" fmla="*/ 835025 w 2851150"/>
              <a:gd name="connsiteY3" fmla="*/ 985838 h 2393950"/>
              <a:gd name="connsiteX4" fmla="*/ 1310481 w 2851150"/>
              <a:gd name="connsiteY4" fmla="*/ 1679574 h 2393950"/>
              <a:gd name="connsiteX5" fmla="*/ 1577181 w 2851150"/>
              <a:gd name="connsiteY5" fmla="*/ 257969 h 2393950"/>
              <a:gd name="connsiteX6" fmla="*/ 2095500 w 2851150"/>
              <a:gd name="connsiteY6" fmla="*/ 904081 h 2393950"/>
              <a:gd name="connsiteX7" fmla="*/ 1882775 w 2851150"/>
              <a:gd name="connsiteY7" fmla="*/ 533400 h 2393950"/>
              <a:gd name="connsiteX8" fmla="*/ 2851150 w 2851150"/>
              <a:gd name="connsiteY8" fmla="*/ 0 h 2393950"/>
              <a:gd name="connsiteX0" fmla="*/ 0 w 2851150"/>
              <a:gd name="connsiteY0" fmla="*/ 2393950 h 2393950"/>
              <a:gd name="connsiteX1" fmla="*/ 196850 w 2851150"/>
              <a:gd name="connsiteY1" fmla="*/ 1617662 h 2393950"/>
              <a:gd name="connsiteX2" fmla="*/ 642145 w 2851150"/>
              <a:gd name="connsiteY2" fmla="*/ 2335213 h 2393950"/>
              <a:gd name="connsiteX3" fmla="*/ 835025 w 2851150"/>
              <a:gd name="connsiteY3" fmla="*/ 985838 h 2393950"/>
              <a:gd name="connsiteX4" fmla="*/ 1310481 w 2851150"/>
              <a:gd name="connsiteY4" fmla="*/ 1679574 h 2393950"/>
              <a:gd name="connsiteX5" fmla="*/ 1577181 w 2851150"/>
              <a:gd name="connsiteY5" fmla="*/ 257969 h 2393950"/>
              <a:gd name="connsiteX6" fmla="*/ 2095500 w 2851150"/>
              <a:gd name="connsiteY6" fmla="*/ 904081 h 2393950"/>
              <a:gd name="connsiteX7" fmla="*/ 2286000 w 2851150"/>
              <a:gd name="connsiteY7" fmla="*/ 117475 h 2393950"/>
              <a:gd name="connsiteX8" fmla="*/ 2851150 w 2851150"/>
              <a:gd name="connsiteY8" fmla="*/ 0 h 2393950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32000 w 2286000"/>
              <a:gd name="connsiteY6" fmla="*/ 94535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1974850 w 2286000"/>
              <a:gd name="connsiteY6" fmla="*/ 970756 h 2276475"/>
              <a:gd name="connsiteX7" fmla="*/ 2286000 w 2286000"/>
              <a:gd name="connsiteY7" fmla="*/ 0 h 22764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7588"/>
              <a:gd name="connsiteY0" fmla="*/ 2272506 h 2272506"/>
              <a:gd name="connsiteX1" fmla="*/ 196850 w 2287588"/>
              <a:gd name="connsiteY1" fmla="*/ 1496218 h 2272506"/>
              <a:gd name="connsiteX2" fmla="*/ 642145 w 2287588"/>
              <a:gd name="connsiteY2" fmla="*/ 2213769 h 2272506"/>
              <a:gd name="connsiteX3" fmla="*/ 835025 w 2287588"/>
              <a:gd name="connsiteY3" fmla="*/ 864394 h 2272506"/>
              <a:gd name="connsiteX4" fmla="*/ 1310481 w 2287588"/>
              <a:gd name="connsiteY4" fmla="*/ 1558130 h 2272506"/>
              <a:gd name="connsiteX5" fmla="*/ 1577181 w 2287588"/>
              <a:gd name="connsiteY5" fmla="*/ 136525 h 2272506"/>
              <a:gd name="connsiteX6" fmla="*/ 1974850 w 2287588"/>
              <a:gd name="connsiteY6" fmla="*/ 966787 h 2272506"/>
              <a:gd name="connsiteX7" fmla="*/ 2287588 w 2287588"/>
              <a:gd name="connsiteY7" fmla="*/ 0 h 2272506"/>
              <a:gd name="connsiteX0" fmla="*/ 0 w 2287588"/>
              <a:gd name="connsiteY0" fmla="*/ 2255837 h 2255837"/>
              <a:gd name="connsiteX1" fmla="*/ 196850 w 2287588"/>
              <a:gd name="connsiteY1" fmla="*/ 1479549 h 2255837"/>
              <a:gd name="connsiteX2" fmla="*/ 642145 w 2287588"/>
              <a:gd name="connsiteY2" fmla="*/ 2197100 h 2255837"/>
              <a:gd name="connsiteX3" fmla="*/ 835025 w 2287588"/>
              <a:gd name="connsiteY3" fmla="*/ 847725 h 2255837"/>
              <a:gd name="connsiteX4" fmla="*/ 1310481 w 2287588"/>
              <a:gd name="connsiteY4" fmla="*/ 1541461 h 2255837"/>
              <a:gd name="connsiteX5" fmla="*/ 1577181 w 2287588"/>
              <a:gd name="connsiteY5" fmla="*/ 119856 h 2255837"/>
              <a:gd name="connsiteX6" fmla="*/ 1974850 w 2287588"/>
              <a:gd name="connsiteY6" fmla="*/ 950118 h 2255837"/>
              <a:gd name="connsiteX7" fmla="*/ 2287588 w 2287588"/>
              <a:gd name="connsiteY7" fmla="*/ 0 h 225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7588" h="2255837">
                <a:moveTo>
                  <a:pt x="0" y="2255837"/>
                </a:moveTo>
                <a:cubicBezTo>
                  <a:pt x="30427" y="2041259"/>
                  <a:pt x="89826" y="1489338"/>
                  <a:pt x="196850" y="1479549"/>
                </a:cubicBezTo>
                <a:cubicBezTo>
                  <a:pt x="303874" y="1469760"/>
                  <a:pt x="535782" y="2302404"/>
                  <a:pt x="642145" y="2197100"/>
                </a:cubicBezTo>
                <a:cubicBezTo>
                  <a:pt x="748508" y="2091796"/>
                  <a:pt x="723636" y="956998"/>
                  <a:pt x="835025" y="847725"/>
                </a:cubicBezTo>
                <a:cubicBezTo>
                  <a:pt x="946414" y="738452"/>
                  <a:pt x="1186788" y="1662773"/>
                  <a:pt x="1310481" y="1541461"/>
                </a:cubicBezTo>
                <a:cubicBezTo>
                  <a:pt x="1434174" y="1420149"/>
                  <a:pt x="1466453" y="218413"/>
                  <a:pt x="1577181" y="119856"/>
                </a:cubicBezTo>
                <a:cubicBezTo>
                  <a:pt x="1687909" y="21299"/>
                  <a:pt x="1856449" y="970094"/>
                  <a:pt x="1974850" y="950118"/>
                </a:cubicBezTo>
                <a:cubicBezTo>
                  <a:pt x="2093251" y="930142"/>
                  <a:pt x="2237846" y="284030"/>
                  <a:pt x="228758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81" name="Groupe 80"/>
          <p:cNvGrpSpPr/>
          <p:nvPr/>
        </p:nvGrpSpPr>
        <p:grpSpPr>
          <a:xfrm>
            <a:off x="6105069" y="429568"/>
            <a:ext cx="4498323" cy="4220963"/>
            <a:chOff x="263452" y="377057"/>
            <a:chExt cx="4498323" cy="4220963"/>
          </a:xfrm>
        </p:grpSpPr>
        <p:sp>
          <p:nvSpPr>
            <p:cNvPr id="82" name="Forme libre 81"/>
            <p:cNvSpPr/>
            <p:nvPr/>
          </p:nvSpPr>
          <p:spPr>
            <a:xfrm>
              <a:off x="1855930" y="2840088"/>
              <a:ext cx="314325" cy="402431"/>
            </a:xfrm>
            <a:custGeom>
              <a:avLst/>
              <a:gdLst>
                <a:gd name="connsiteX0" fmla="*/ 0 w 314325"/>
                <a:gd name="connsiteY0" fmla="*/ 197643 h 402431"/>
                <a:gd name="connsiteX1" fmla="*/ 204788 w 314325"/>
                <a:gd name="connsiteY1" fmla="*/ 0 h 402431"/>
                <a:gd name="connsiteX2" fmla="*/ 314325 w 314325"/>
                <a:gd name="connsiteY2" fmla="*/ 100012 h 402431"/>
                <a:gd name="connsiteX3" fmla="*/ 285750 w 314325"/>
                <a:gd name="connsiteY3" fmla="*/ 383381 h 402431"/>
                <a:gd name="connsiteX4" fmla="*/ 92869 w 314325"/>
                <a:gd name="connsiteY4" fmla="*/ 402431 h 402431"/>
                <a:gd name="connsiteX5" fmla="*/ 0 w 314325"/>
                <a:gd name="connsiteY5" fmla="*/ 197643 h 402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4325" h="402431">
                  <a:moveTo>
                    <a:pt x="0" y="197643"/>
                  </a:moveTo>
                  <a:lnTo>
                    <a:pt x="204788" y="0"/>
                  </a:lnTo>
                  <a:lnTo>
                    <a:pt x="314325" y="100012"/>
                  </a:lnTo>
                  <a:lnTo>
                    <a:pt x="285750" y="383381"/>
                  </a:lnTo>
                  <a:lnTo>
                    <a:pt x="92869" y="402431"/>
                  </a:lnTo>
                  <a:lnTo>
                    <a:pt x="0" y="1976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3" name="Forme libre 82"/>
            <p:cNvSpPr/>
            <p:nvPr/>
          </p:nvSpPr>
          <p:spPr>
            <a:xfrm>
              <a:off x="2186924" y="2499569"/>
              <a:ext cx="195262" cy="216694"/>
            </a:xfrm>
            <a:custGeom>
              <a:avLst/>
              <a:gdLst>
                <a:gd name="connsiteX0" fmla="*/ 0 w 195262"/>
                <a:gd name="connsiteY0" fmla="*/ 216694 h 216694"/>
                <a:gd name="connsiteX1" fmla="*/ 19050 w 195262"/>
                <a:gd name="connsiteY1" fmla="*/ 0 h 216694"/>
                <a:gd name="connsiteX2" fmla="*/ 195262 w 195262"/>
                <a:gd name="connsiteY2" fmla="*/ 16669 h 216694"/>
                <a:gd name="connsiteX3" fmla="*/ 0 w 195262"/>
                <a:gd name="connsiteY3" fmla="*/ 216694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216694">
                  <a:moveTo>
                    <a:pt x="0" y="216694"/>
                  </a:moveTo>
                  <a:lnTo>
                    <a:pt x="19050" y="0"/>
                  </a:lnTo>
                  <a:lnTo>
                    <a:pt x="195262" y="16669"/>
                  </a:lnTo>
                  <a:lnTo>
                    <a:pt x="0" y="2166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4" name="Forme libre 83"/>
            <p:cNvSpPr/>
            <p:nvPr/>
          </p:nvSpPr>
          <p:spPr>
            <a:xfrm>
              <a:off x="2513155" y="2194769"/>
              <a:ext cx="350044" cy="347662"/>
            </a:xfrm>
            <a:custGeom>
              <a:avLst/>
              <a:gdLst>
                <a:gd name="connsiteX0" fmla="*/ 0 w 350044"/>
                <a:gd name="connsiteY0" fmla="*/ 195262 h 347662"/>
                <a:gd name="connsiteX1" fmla="*/ 73819 w 350044"/>
                <a:gd name="connsiteY1" fmla="*/ 345281 h 347662"/>
                <a:gd name="connsiteX2" fmla="*/ 314325 w 350044"/>
                <a:gd name="connsiteY2" fmla="*/ 347662 h 347662"/>
                <a:gd name="connsiteX3" fmla="*/ 350044 w 350044"/>
                <a:gd name="connsiteY3" fmla="*/ 138112 h 347662"/>
                <a:gd name="connsiteX4" fmla="*/ 200025 w 350044"/>
                <a:gd name="connsiteY4" fmla="*/ 0 h 347662"/>
                <a:gd name="connsiteX5" fmla="*/ 0 w 350044"/>
                <a:gd name="connsiteY5" fmla="*/ 195262 h 3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0044" h="347662">
                  <a:moveTo>
                    <a:pt x="0" y="195262"/>
                  </a:moveTo>
                  <a:lnTo>
                    <a:pt x="73819" y="345281"/>
                  </a:lnTo>
                  <a:lnTo>
                    <a:pt x="314325" y="347662"/>
                  </a:lnTo>
                  <a:lnTo>
                    <a:pt x="350044" y="138112"/>
                  </a:lnTo>
                  <a:lnTo>
                    <a:pt x="200025" y="0"/>
                  </a:lnTo>
                  <a:lnTo>
                    <a:pt x="0" y="1952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5" name="Forme libre 84"/>
            <p:cNvSpPr/>
            <p:nvPr/>
          </p:nvSpPr>
          <p:spPr>
            <a:xfrm>
              <a:off x="2898918" y="1787575"/>
              <a:ext cx="228600" cy="223838"/>
            </a:xfrm>
            <a:custGeom>
              <a:avLst/>
              <a:gdLst>
                <a:gd name="connsiteX0" fmla="*/ 0 w 228600"/>
                <a:gd name="connsiteY0" fmla="*/ 223838 h 223838"/>
                <a:gd name="connsiteX1" fmla="*/ 23812 w 228600"/>
                <a:gd name="connsiteY1" fmla="*/ 7144 h 223838"/>
                <a:gd name="connsiteX2" fmla="*/ 228600 w 228600"/>
                <a:gd name="connsiteY2" fmla="*/ 0 h 223838"/>
                <a:gd name="connsiteX3" fmla="*/ 0 w 228600"/>
                <a:gd name="connsiteY3" fmla="*/ 223838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223838">
                  <a:moveTo>
                    <a:pt x="0" y="223838"/>
                  </a:moveTo>
                  <a:lnTo>
                    <a:pt x="23812" y="7144"/>
                  </a:lnTo>
                  <a:lnTo>
                    <a:pt x="228600" y="0"/>
                  </a:lnTo>
                  <a:lnTo>
                    <a:pt x="0" y="22383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6" name="Forme libre 85"/>
            <p:cNvSpPr/>
            <p:nvPr/>
          </p:nvSpPr>
          <p:spPr>
            <a:xfrm>
              <a:off x="3222768" y="1437531"/>
              <a:ext cx="438150" cy="345282"/>
            </a:xfrm>
            <a:custGeom>
              <a:avLst/>
              <a:gdLst>
                <a:gd name="connsiteX0" fmla="*/ 0 w 438150"/>
                <a:gd name="connsiteY0" fmla="*/ 254794 h 345282"/>
                <a:gd name="connsiteX1" fmla="*/ 257175 w 438150"/>
                <a:gd name="connsiteY1" fmla="*/ 0 h 345282"/>
                <a:gd name="connsiteX2" fmla="*/ 438150 w 438150"/>
                <a:gd name="connsiteY2" fmla="*/ 126207 h 345282"/>
                <a:gd name="connsiteX3" fmla="*/ 383381 w 438150"/>
                <a:gd name="connsiteY3" fmla="*/ 333375 h 345282"/>
                <a:gd name="connsiteX4" fmla="*/ 28575 w 438150"/>
                <a:gd name="connsiteY4" fmla="*/ 345282 h 345282"/>
                <a:gd name="connsiteX5" fmla="*/ 0 w 438150"/>
                <a:gd name="connsiteY5" fmla="*/ 254794 h 34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345282">
                  <a:moveTo>
                    <a:pt x="0" y="254794"/>
                  </a:moveTo>
                  <a:lnTo>
                    <a:pt x="257175" y="0"/>
                  </a:lnTo>
                  <a:lnTo>
                    <a:pt x="438150" y="126207"/>
                  </a:lnTo>
                  <a:lnTo>
                    <a:pt x="383381" y="333375"/>
                  </a:lnTo>
                  <a:lnTo>
                    <a:pt x="28575" y="345282"/>
                  </a:lnTo>
                  <a:lnTo>
                    <a:pt x="0" y="2547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7" name="Forme libre 86"/>
            <p:cNvSpPr/>
            <p:nvPr/>
          </p:nvSpPr>
          <p:spPr>
            <a:xfrm>
              <a:off x="3479943" y="1185119"/>
              <a:ext cx="259556" cy="376237"/>
            </a:xfrm>
            <a:custGeom>
              <a:avLst/>
              <a:gdLst>
                <a:gd name="connsiteX0" fmla="*/ 0 w 259556"/>
                <a:gd name="connsiteY0" fmla="*/ 254794 h 376237"/>
                <a:gd name="connsiteX1" fmla="*/ 259556 w 259556"/>
                <a:gd name="connsiteY1" fmla="*/ 0 h 376237"/>
                <a:gd name="connsiteX2" fmla="*/ 183356 w 259556"/>
                <a:gd name="connsiteY2" fmla="*/ 376237 h 376237"/>
                <a:gd name="connsiteX3" fmla="*/ 0 w 259556"/>
                <a:gd name="connsiteY3" fmla="*/ 254794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556" h="376237">
                  <a:moveTo>
                    <a:pt x="0" y="254794"/>
                  </a:moveTo>
                  <a:lnTo>
                    <a:pt x="259556" y="0"/>
                  </a:lnTo>
                  <a:lnTo>
                    <a:pt x="183356" y="376237"/>
                  </a:lnTo>
                  <a:lnTo>
                    <a:pt x="0" y="25479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0" name="Forme libre 89"/>
            <p:cNvSpPr/>
            <p:nvPr/>
          </p:nvSpPr>
          <p:spPr>
            <a:xfrm>
              <a:off x="2713180" y="2011413"/>
              <a:ext cx="185738" cy="316706"/>
            </a:xfrm>
            <a:custGeom>
              <a:avLst/>
              <a:gdLst>
                <a:gd name="connsiteX0" fmla="*/ 0 w 185738"/>
                <a:gd name="connsiteY0" fmla="*/ 183356 h 316706"/>
                <a:gd name="connsiteX1" fmla="*/ 185738 w 185738"/>
                <a:gd name="connsiteY1" fmla="*/ 0 h 316706"/>
                <a:gd name="connsiteX2" fmla="*/ 147638 w 185738"/>
                <a:gd name="connsiteY2" fmla="*/ 316706 h 316706"/>
                <a:gd name="connsiteX3" fmla="*/ 0 w 185738"/>
                <a:gd name="connsiteY3" fmla="*/ 183356 h 31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738" h="316706">
                  <a:moveTo>
                    <a:pt x="0" y="183356"/>
                  </a:moveTo>
                  <a:lnTo>
                    <a:pt x="185738" y="0"/>
                  </a:lnTo>
                  <a:lnTo>
                    <a:pt x="147638" y="316706"/>
                  </a:lnTo>
                  <a:lnTo>
                    <a:pt x="0" y="18335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2" name="Forme libre 101"/>
            <p:cNvSpPr/>
            <p:nvPr/>
          </p:nvSpPr>
          <p:spPr>
            <a:xfrm>
              <a:off x="2058336" y="2716263"/>
              <a:ext cx="128588" cy="226218"/>
            </a:xfrm>
            <a:custGeom>
              <a:avLst/>
              <a:gdLst>
                <a:gd name="connsiteX0" fmla="*/ 0 w 128588"/>
                <a:gd name="connsiteY0" fmla="*/ 126206 h 226218"/>
                <a:gd name="connsiteX1" fmla="*/ 128588 w 128588"/>
                <a:gd name="connsiteY1" fmla="*/ 0 h 226218"/>
                <a:gd name="connsiteX2" fmla="*/ 114300 w 128588"/>
                <a:gd name="connsiteY2" fmla="*/ 226218 h 226218"/>
                <a:gd name="connsiteX3" fmla="*/ 0 w 128588"/>
                <a:gd name="connsiteY3" fmla="*/ 12620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588" h="226218">
                  <a:moveTo>
                    <a:pt x="0" y="126206"/>
                  </a:moveTo>
                  <a:lnTo>
                    <a:pt x="128588" y="0"/>
                  </a:lnTo>
                  <a:lnTo>
                    <a:pt x="114300" y="226218"/>
                  </a:lnTo>
                  <a:lnTo>
                    <a:pt x="0" y="1262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1" name="Forme libre 110"/>
            <p:cNvSpPr/>
            <p:nvPr/>
          </p:nvSpPr>
          <p:spPr>
            <a:xfrm>
              <a:off x="1449530" y="3251250"/>
              <a:ext cx="193675" cy="196850"/>
            </a:xfrm>
            <a:custGeom>
              <a:avLst/>
              <a:gdLst>
                <a:gd name="connsiteX0" fmla="*/ 25400 w 193675"/>
                <a:gd name="connsiteY0" fmla="*/ 6350 h 196850"/>
                <a:gd name="connsiteX1" fmla="*/ 193675 w 193675"/>
                <a:gd name="connsiteY1" fmla="*/ 0 h 196850"/>
                <a:gd name="connsiteX2" fmla="*/ 0 w 193675"/>
                <a:gd name="connsiteY2" fmla="*/ 196850 h 196850"/>
                <a:gd name="connsiteX3" fmla="*/ 25400 w 193675"/>
                <a:gd name="connsiteY3" fmla="*/ 63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675" h="196850">
                  <a:moveTo>
                    <a:pt x="25400" y="6350"/>
                  </a:moveTo>
                  <a:lnTo>
                    <a:pt x="193675" y="0"/>
                  </a:lnTo>
                  <a:lnTo>
                    <a:pt x="0" y="196850"/>
                  </a:lnTo>
                  <a:lnTo>
                    <a:pt x="25400" y="63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9" name="Forme libre 128"/>
            <p:cNvSpPr/>
            <p:nvPr/>
          </p:nvSpPr>
          <p:spPr>
            <a:xfrm>
              <a:off x="1012968" y="3254425"/>
              <a:ext cx="464343" cy="338138"/>
            </a:xfrm>
            <a:custGeom>
              <a:avLst/>
              <a:gdLst>
                <a:gd name="connsiteX0" fmla="*/ 280987 w 464343"/>
                <a:gd name="connsiteY0" fmla="*/ 338138 h 338138"/>
                <a:gd name="connsiteX1" fmla="*/ 438150 w 464343"/>
                <a:gd name="connsiteY1" fmla="*/ 192881 h 338138"/>
                <a:gd name="connsiteX2" fmla="*/ 464343 w 464343"/>
                <a:gd name="connsiteY2" fmla="*/ 0 h 338138"/>
                <a:gd name="connsiteX3" fmla="*/ 209550 w 464343"/>
                <a:gd name="connsiteY3" fmla="*/ 7144 h 338138"/>
                <a:gd name="connsiteX4" fmla="*/ 33337 w 464343"/>
                <a:gd name="connsiteY4" fmla="*/ 35719 h 338138"/>
                <a:gd name="connsiteX5" fmla="*/ 0 w 464343"/>
                <a:gd name="connsiteY5" fmla="*/ 73819 h 338138"/>
                <a:gd name="connsiteX6" fmla="*/ 7143 w 464343"/>
                <a:gd name="connsiteY6" fmla="*/ 121444 h 338138"/>
                <a:gd name="connsiteX7" fmla="*/ 78581 w 464343"/>
                <a:gd name="connsiteY7" fmla="*/ 200025 h 338138"/>
                <a:gd name="connsiteX8" fmla="*/ 204787 w 464343"/>
                <a:gd name="connsiteY8" fmla="*/ 295275 h 338138"/>
                <a:gd name="connsiteX9" fmla="*/ 280987 w 464343"/>
                <a:gd name="connsiteY9" fmla="*/ 338138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43" h="338138">
                  <a:moveTo>
                    <a:pt x="280987" y="338138"/>
                  </a:moveTo>
                  <a:lnTo>
                    <a:pt x="438150" y="192881"/>
                  </a:lnTo>
                  <a:lnTo>
                    <a:pt x="464343" y="0"/>
                  </a:lnTo>
                  <a:lnTo>
                    <a:pt x="209550" y="7144"/>
                  </a:lnTo>
                  <a:lnTo>
                    <a:pt x="33337" y="35719"/>
                  </a:lnTo>
                  <a:lnTo>
                    <a:pt x="0" y="73819"/>
                  </a:lnTo>
                  <a:lnTo>
                    <a:pt x="7143" y="121444"/>
                  </a:lnTo>
                  <a:lnTo>
                    <a:pt x="78581" y="200025"/>
                  </a:lnTo>
                  <a:lnTo>
                    <a:pt x="204787" y="295275"/>
                  </a:lnTo>
                  <a:lnTo>
                    <a:pt x="280987" y="338138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0" name="Forme libre 129"/>
            <p:cNvSpPr/>
            <p:nvPr/>
          </p:nvSpPr>
          <p:spPr>
            <a:xfrm>
              <a:off x="1643999" y="3042494"/>
              <a:ext cx="304800" cy="209550"/>
            </a:xfrm>
            <a:custGeom>
              <a:avLst/>
              <a:gdLst>
                <a:gd name="connsiteX0" fmla="*/ 0 w 304800"/>
                <a:gd name="connsiteY0" fmla="*/ 209550 h 209550"/>
                <a:gd name="connsiteX1" fmla="*/ 214312 w 304800"/>
                <a:gd name="connsiteY1" fmla="*/ 0 h 209550"/>
                <a:gd name="connsiteX2" fmla="*/ 304800 w 304800"/>
                <a:gd name="connsiteY2" fmla="*/ 200025 h 209550"/>
                <a:gd name="connsiteX3" fmla="*/ 0 w 304800"/>
                <a:gd name="connsiteY3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209550">
                  <a:moveTo>
                    <a:pt x="0" y="209550"/>
                  </a:moveTo>
                  <a:lnTo>
                    <a:pt x="214312" y="0"/>
                  </a:lnTo>
                  <a:lnTo>
                    <a:pt x="304800" y="200025"/>
                  </a:lnTo>
                  <a:lnTo>
                    <a:pt x="0" y="209550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1" name="Forme libre 130"/>
            <p:cNvSpPr/>
            <p:nvPr/>
          </p:nvSpPr>
          <p:spPr>
            <a:xfrm>
              <a:off x="2144061" y="2949625"/>
              <a:ext cx="152400" cy="276225"/>
            </a:xfrm>
            <a:custGeom>
              <a:avLst/>
              <a:gdLst>
                <a:gd name="connsiteX0" fmla="*/ 0 w 152400"/>
                <a:gd name="connsiteY0" fmla="*/ 276225 h 276225"/>
                <a:gd name="connsiteX1" fmla="*/ 30957 w 152400"/>
                <a:gd name="connsiteY1" fmla="*/ 0 h 276225"/>
                <a:gd name="connsiteX2" fmla="*/ 135732 w 152400"/>
                <a:gd name="connsiteY2" fmla="*/ 119063 h 276225"/>
                <a:gd name="connsiteX3" fmla="*/ 152400 w 152400"/>
                <a:gd name="connsiteY3" fmla="*/ 178594 h 276225"/>
                <a:gd name="connsiteX4" fmla="*/ 135732 w 152400"/>
                <a:gd name="connsiteY4" fmla="*/ 228600 h 276225"/>
                <a:gd name="connsiteX5" fmla="*/ 83344 w 152400"/>
                <a:gd name="connsiteY5" fmla="*/ 252413 h 276225"/>
                <a:gd name="connsiteX6" fmla="*/ 0 w 152400"/>
                <a:gd name="connsiteY6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276225">
                  <a:moveTo>
                    <a:pt x="0" y="276225"/>
                  </a:moveTo>
                  <a:lnTo>
                    <a:pt x="30957" y="0"/>
                  </a:lnTo>
                  <a:lnTo>
                    <a:pt x="135732" y="119063"/>
                  </a:lnTo>
                  <a:lnTo>
                    <a:pt x="152400" y="178594"/>
                  </a:lnTo>
                  <a:lnTo>
                    <a:pt x="135732" y="228600"/>
                  </a:lnTo>
                  <a:lnTo>
                    <a:pt x="83344" y="252413"/>
                  </a:lnTo>
                  <a:lnTo>
                    <a:pt x="0" y="276225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2" name="Forme libre 131"/>
            <p:cNvSpPr/>
            <p:nvPr/>
          </p:nvSpPr>
          <p:spPr>
            <a:xfrm>
              <a:off x="1801161" y="2497188"/>
              <a:ext cx="400050" cy="345281"/>
            </a:xfrm>
            <a:custGeom>
              <a:avLst/>
              <a:gdLst>
                <a:gd name="connsiteX0" fmla="*/ 257175 w 400050"/>
                <a:gd name="connsiteY0" fmla="*/ 345281 h 345281"/>
                <a:gd name="connsiteX1" fmla="*/ 383382 w 400050"/>
                <a:gd name="connsiteY1" fmla="*/ 216693 h 345281"/>
                <a:gd name="connsiteX2" fmla="*/ 400050 w 400050"/>
                <a:gd name="connsiteY2" fmla="*/ 2381 h 345281"/>
                <a:gd name="connsiteX3" fmla="*/ 154782 w 400050"/>
                <a:gd name="connsiteY3" fmla="*/ 0 h 345281"/>
                <a:gd name="connsiteX4" fmla="*/ 35719 w 400050"/>
                <a:gd name="connsiteY4" fmla="*/ 23812 h 345281"/>
                <a:gd name="connsiteX5" fmla="*/ 2382 w 400050"/>
                <a:gd name="connsiteY5" fmla="*/ 47625 h 345281"/>
                <a:gd name="connsiteX6" fmla="*/ 0 w 400050"/>
                <a:gd name="connsiteY6" fmla="*/ 80962 h 345281"/>
                <a:gd name="connsiteX7" fmla="*/ 35719 w 400050"/>
                <a:gd name="connsiteY7" fmla="*/ 133350 h 345281"/>
                <a:gd name="connsiteX8" fmla="*/ 97632 w 400050"/>
                <a:gd name="connsiteY8" fmla="*/ 200025 h 345281"/>
                <a:gd name="connsiteX9" fmla="*/ 257175 w 400050"/>
                <a:gd name="connsiteY9" fmla="*/ 345281 h 34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0050" h="345281">
                  <a:moveTo>
                    <a:pt x="257175" y="345281"/>
                  </a:moveTo>
                  <a:lnTo>
                    <a:pt x="383382" y="216693"/>
                  </a:lnTo>
                  <a:lnTo>
                    <a:pt x="400050" y="2381"/>
                  </a:lnTo>
                  <a:lnTo>
                    <a:pt x="154782" y="0"/>
                  </a:lnTo>
                  <a:lnTo>
                    <a:pt x="35719" y="23812"/>
                  </a:lnTo>
                  <a:lnTo>
                    <a:pt x="2382" y="47625"/>
                  </a:lnTo>
                  <a:lnTo>
                    <a:pt x="0" y="80962"/>
                  </a:lnTo>
                  <a:lnTo>
                    <a:pt x="35719" y="133350"/>
                  </a:lnTo>
                  <a:lnTo>
                    <a:pt x="97632" y="200025"/>
                  </a:lnTo>
                  <a:lnTo>
                    <a:pt x="257175" y="345281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3" name="Forme libre 132"/>
            <p:cNvSpPr/>
            <p:nvPr/>
          </p:nvSpPr>
          <p:spPr>
            <a:xfrm>
              <a:off x="2386949" y="2387650"/>
              <a:ext cx="197644" cy="152400"/>
            </a:xfrm>
            <a:custGeom>
              <a:avLst/>
              <a:gdLst>
                <a:gd name="connsiteX0" fmla="*/ 0 w 197644"/>
                <a:gd name="connsiteY0" fmla="*/ 133350 h 152400"/>
                <a:gd name="connsiteX1" fmla="*/ 197644 w 197644"/>
                <a:gd name="connsiteY1" fmla="*/ 152400 h 152400"/>
                <a:gd name="connsiteX2" fmla="*/ 133350 w 197644"/>
                <a:gd name="connsiteY2" fmla="*/ 0 h 152400"/>
                <a:gd name="connsiteX3" fmla="*/ 0 w 197644"/>
                <a:gd name="connsiteY3" fmla="*/ 1333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644" h="152400">
                  <a:moveTo>
                    <a:pt x="0" y="133350"/>
                  </a:moveTo>
                  <a:lnTo>
                    <a:pt x="197644" y="152400"/>
                  </a:lnTo>
                  <a:lnTo>
                    <a:pt x="133350" y="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4" name="Forme libre 133"/>
            <p:cNvSpPr/>
            <p:nvPr/>
          </p:nvSpPr>
          <p:spPr>
            <a:xfrm>
              <a:off x="2827480" y="2332881"/>
              <a:ext cx="152400" cy="209550"/>
            </a:xfrm>
            <a:custGeom>
              <a:avLst/>
              <a:gdLst>
                <a:gd name="connsiteX0" fmla="*/ 0 w 152400"/>
                <a:gd name="connsiteY0" fmla="*/ 209550 h 209550"/>
                <a:gd name="connsiteX1" fmla="*/ 35719 w 152400"/>
                <a:gd name="connsiteY1" fmla="*/ 0 h 209550"/>
                <a:gd name="connsiteX2" fmla="*/ 126206 w 152400"/>
                <a:gd name="connsiteY2" fmla="*/ 83344 h 209550"/>
                <a:gd name="connsiteX3" fmla="*/ 152400 w 152400"/>
                <a:gd name="connsiteY3" fmla="*/ 138113 h 209550"/>
                <a:gd name="connsiteX4" fmla="*/ 138113 w 152400"/>
                <a:gd name="connsiteY4" fmla="*/ 176213 h 209550"/>
                <a:gd name="connsiteX5" fmla="*/ 90488 w 152400"/>
                <a:gd name="connsiteY5" fmla="*/ 195263 h 209550"/>
                <a:gd name="connsiteX6" fmla="*/ 0 w 152400"/>
                <a:gd name="connsiteY6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209550">
                  <a:moveTo>
                    <a:pt x="0" y="209550"/>
                  </a:moveTo>
                  <a:lnTo>
                    <a:pt x="35719" y="0"/>
                  </a:lnTo>
                  <a:lnTo>
                    <a:pt x="126206" y="83344"/>
                  </a:lnTo>
                  <a:lnTo>
                    <a:pt x="152400" y="138113"/>
                  </a:lnTo>
                  <a:lnTo>
                    <a:pt x="138113" y="176213"/>
                  </a:lnTo>
                  <a:lnTo>
                    <a:pt x="90488" y="195263"/>
                  </a:lnTo>
                  <a:lnTo>
                    <a:pt x="0" y="209550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5" name="Forme libre 134"/>
            <p:cNvSpPr/>
            <p:nvPr/>
          </p:nvSpPr>
          <p:spPr>
            <a:xfrm>
              <a:off x="2470875" y="1787576"/>
              <a:ext cx="454235" cy="407194"/>
            </a:xfrm>
            <a:custGeom>
              <a:avLst/>
              <a:gdLst>
                <a:gd name="connsiteX0" fmla="*/ 228600 w 442912"/>
                <a:gd name="connsiteY0" fmla="*/ 404813 h 404813"/>
                <a:gd name="connsiteX1" fmla="*/ 419100 w 442912"/>
                <a:gd name="connsiteY1" fmla="*/ 216694 h 404813"/>
                <a:gd name="connsiteX2" fmla="*/ 442912 w 442912"/>
                <a:gd name="connsiteY2" fmla="*/ 0 h 404813"/>
                <a:gd name="connsiteX3" fmla="*/ 157162 w 442912"/>
                <a:gd name="connsiteY3" fmla="*/ 23813 h 404813"/>
                <a:gd name="connsiteX4" fmla="*/ 52387 w 442912"/>
                <a:gd name="connsiteY4" fmla="*/ 54769 h 404813"/>
                <a:gd name="connsiteX5" fmla="*/ 0 w 442912"/>
                <a:gd name="connsiteY5" fmla="*/ 100013 h 404813"/>
                <a:gd name="connsiteX6" fmla="*/ 14287 w 442912"/>
                <a:gd name="connsiteY6" fmla="*/ 171450 h 404813"/>
                <a:gd name="connsiteX7" fmla="*/ 69056 w 442912"/>
                <a:gd name="connsiteY7" fmla="*/ 250032 h 404813"/>
                <a:gd name="connsiteX8" fmla="*/ 159544 w 442912"/>
                <a:gd name="connsiteY8" fmla="*/ 340519 h 404813"/>
                <a:gd name="connsiteX9" fmla="*/ 228600 w 442912"/>
                <a:gd name="connsiteY9" fmla="*/ 404813 h 404813"/>
                <a:gd name="connsiteX0" fmla="*/ 241340 w 455652"/>
                <a:gd name="connsiteY0" fmla="*/ 404813 h 404813"/>
                <a:gd name="connsiteX1" fmla="*/ 431840 w 455652"/>
                <a:gd name="connsiteY1" fmla="*/ 216694 h 404813"/>
                <a:gd name="connsiteX2" fmla="*/ 455652 w 455652"/>
                <a:gd name="connsiteY2" fmla="*/ 0 h 404813"/>
                <a:gd name="connsiteX3" fmla="*/ 169902 w 455652"/>
                <a:gd name="connsiteY3" fmla="*/ 23813 h 404813"/>
                <a:gd name="connsiteX4" fmla="*/ 65127 w 455652"/>
                <a:gd name="connsiteY4" fmla="*/ 54769 h 404813"/>
                <a:gd name="connsiteX5" fmla="*/ 0 w 455652"/>
                <a:gd name="connsiteY5" fmla="*/ 93700 h 404813"/>
                <a:gd name="connsiteX6" fmla="*/ 27027 w 455652"/>
                <a:gd name="connsiteY6" fmla="*/ 171450 h 404813"/>
                <a:gd name="connsiteX7" fmla="*/ 81796 w 455652"/>
                <a:gd name="connsiteY7" fmla="*/ 250032 h 404813"/>
                <a:gd name="connsiteX8" fmla="*/ 172284 w 455652"/>
                <a:gd name="connsiteY8" fmla="*/ 340519 h 404813"/>
                <a:gd name="connsiteX9" fmla="*/ 241340 w 455652"/>
                <a:gd name="connsiteY9" fmla="*/ 404813 h 404813"/>
                <a:gd name="connsiteX0" fmla="*/ 241340 w 455652"/>
                <a:gd name="connsiteY0" fmla="*/ 404813 h 404813"/>
                <a:gd name="connsiteX1" fmla="*/ 431840 w 455652"/>
                <a:gd name="connsiteY1" fmla="*/ 216694 h 404813"/>
                <a:gd name="connsiteX2" fmla="*/ 455652 w 455652"/>
                <a:gd name="connsiteY2" fmla="*/ 0 h 404813"/>
                <a:gd name="connsiteX3" fmla="*/ 169902 w 455652"/>
                <a:gd name="connsiteY3" fmla="*/ 23813 h 404813"/>
                <a:gd name="connsiteX4" fmla="*/ 65127 w 455652"/>
                <a:gd name="connsiteY4" fmla="*/ 54769 h 404813"/>
                <a:gd name="connsiteX5" fmla="*/ 0 w 455652"/>
                <a:gd name="connsiteY5" fmla="*/ 93700 h 404813"/>
                <a:gd name="connsiteX6" fmla="*/ 14287 w 455652"/>
                <a:gd name="connsiteY6" fmla="*/ 171450 h 404813"/>
                <a:gd name="connsiteX7" fmla="*/ 81796 w 455652"/>
                <a:gd name="connsiteY7" fmla="*/ 250032 h 404813"/>
                <a:gd name="connsiteX8" fmla="*/ 172284 w 455652"/>
                <a:gd name="connsiteY8" fmla="*/ 340519 h 404813"/>
                <a:gd name="connsiteX9" fmla="*/ 241340 w 455652"/>
                <a:gd name="connsiteY9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5652" h="404813">
                  <a:moveTo>
                    <a:pt x="241340" y="404813"/>
                  </a:moveTo>
                  <a:lnTo>
                    <a:pt x="431840" y="216694"/>
                  </a:lnTo>
                  <a:lnTo>
                    <a:pt x="455652" y="0"/>
                  </a:lnTo>
                  <a:lnTo>
                    <a:pt x="169902" y="23813"/>
                  </a:lnTo>
                  <a:lnTo>
                    <a:pt x="65127" y="54769"/>
                  </a:lnTo>
                  <a:lnTo>
                    <a:pt x="0" y="93700"/>
                  </a:lnTo>
                  <a:lnTo>
                    <a:pt x="14287" y="171450"/>
                  </a:lnTo>
                  <a:lnTo>
                    <a:pt x="81796" y="250032"/>
                  </a:lnTo>
                  <a:lnTo>
                    <a:pt x="172284" y="340519"/>
                  </a:lnTo>
                  <a:lnTo>
                    <a:pt x="241340" y="404813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6" name="Forme libre 135"/>
            <p:cNvSpPr/>
            <p:nvPr/>
          </p:nvSpPr>
          <p:spPr>
            <a:xfrm>
              <a:off x="3127518" y="1694706"/>
              <a:ext cx="126206" cy="92869"/>
            </a:xfrm>
            <a:custGeom>
              <a:avLst/>
              <a:gdLst>
                <a:gd name="connsiteX0" fmla="*/ 0 w 126206"/>
                <a:gd name="connsiteY0" fmla="*/ 90488 h 92869"/>
                <a:gd name="connsiteX1" fmla="*/ 97631 w 126206"/>
                <a:gd name="connsiteY1" fmla="*/ 0 h 92869"/>
                <a:gd name="connsiteX2" fmla="*/ 126206 w 126206"/>
                <a:gd name="connsiteY2" fmla="*/ 92869 h 92869"/>
                <a:gd name="connsiteX3" fmla="*/ 0 w 126206"/>
                <a:gd name="connsiteY3" fmla="*/ 90488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06" h="92869">
                  <a:moveTo>
                    <a:pt x="0" y="90488"/>
                  </a:moveTo>
                  <a:lnTo>
                    <a:pt x="97631" y="0"/>
                  </a:lnTo>
                  <a:lnTo>
                    <a:pt x="126206" y="92869"/>
                  </a:lnTo>
                  <a:lnTo>
                    <a:pt x="0" y="90488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7" name="Forme libre 136"/>
            <p:cNvSpPr/>
            <p:nvPr/>
          </p:nvSpPr>
          <p:spPr>
            <a:xfrm>
              <a:off x="3613293" y="1561356"/>
              <a:ext cx="150018" cy="211932"/>
            </a:xfrm>
            <a:custGeom>
              <a:avLst/>
              <a:gdLst>
                <a:gd name="connsiteX0" fmla="*/ 0 w 150018"/>
                <a:gd name="connsiteY0" fmla="*/ 211932 h 211932"/>
                <a:gd name="connsiteX1" fmla="*/ 50006 w 150018"/>
                <a:gd name="connsiteY1" fmla="*/ 0 h 211932"/>
                <a:gd name="connsiteX2" fmla="*/ 150018 w 150018"/>
                <a:gd name="connsiteY2" fmla="*/ 109538 h 211932"/>
                <a:gd name="connsiteX3" fmla="*/ 138112 w 150018"/>
                <a:gd name="connsiteY3" fmla="*/ 173832 h 211932"/>
                <a:gd name="connsiteX4" fmla="*/ 0 w 150018"/>
                <a:gd name="connsiteY4" fmla="*/ 211932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8" h="211932">
                  <a:moveTo>
                    <a:pt x="0" y="211932"/>
                  </a:moveTo>
                  <a:lnTo>
                    <a:pt x="50006" y="0"/>
                  </a:lnTo>
                  <a:lnTo>
                    <a:pt x="150018" y="109538"/>
                  </a:lnTo>
                  <a:lnTo>
                    <a:pt x="138112" y="173832"/>
                  </a:lnTo>
                  <a:lnTo>
                    <a:pt x="0" y="211932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8" name="Forme libre 137"/>
            <p:cNvSpPr/>
            <p:nvPr/>
          </p:nvSpPr>
          <p:spPr>
            <a:xfrm>
              <a:off x="2200298" y="2030462"/>
              <a:ext cx="317619" cy="490537"/>
            </a:xfrm>
            <a:custGeom>
              <a:avLst/>
              <a:gdLst>
                <a:gd name="connsiteX0" fmla="*/ 0 w 328613"/>
                <a:gd name="connsiteY0" fmla="*/ 683418 h 683418"/>
                <a:gd name="connsiteX1" fmla="*/ 328613 w 328613"/>
                <a:gd name="connsiteY1" fmla="*/ 359568 h 683418"/>
                <a:gd name="connsiteX2" fmla="*/ 230981 w 328613"/>
                <a:gd name="connsiteY2" fmla="*/ 147637 h 683418"/>
                <a:gd name="connsiteX3" fmla="*/ 169069 w 328613"/>
                <a:gd name="connsiteY3" fmla="*/ 35718 h 683418"/>
                <a:gd name="connsiteX4" fmla="*/ 135731 w 328613"/>
                <a:gd name="connsiteY4" fmla="*/ 7143 h 683418"/>
                <a:gd name="connsiteX5" fmla="*/ 119063 w 328613"/>
                <a:gd name="connsiteY5" fmla="*/ 0 h 683418"/>
                <a:gd name="connsiteX6" fmla="*/ 92869 w 328613"/>
                <a:gd name="connsiteY6" fmla="*/ 16668 h 683418"/>
                <a:gd name="connsiteX7" fmla="*/ 71438 w 328613"/>
                <a:gd name="connsiteY7" fmla="*/ 52387 h 683418"/>
                <a:gd name="connsiteX8" fmla="*/ 47625 w 328613"/>
                <a:gd name="connsiteY8" fmla="*/ 164306 h 683418"/>
                <a:gd name="connsiteX9" fmla="*/ 26194 w 328613"/>
                <a:gd name="connsiteY9" fmla="*/ 323850 h 683418"/>
                <a:gd name="connsiteX10" fmla="*/ 0 w 328613"/>
                <a:gd name="connsiteY10" fmla="*/ 683418 h 683418"/>
                <a:gd name="connsiteX0" fmla="*/ 169068 w 302419"/>
                <a:gd name="connsiteY0" fmla="*/ 490537 h 490537"/>
                <a:gd name="connsiteX1" fmla="*/ 302419 w 302419"/>
                <a:gd name="connsiteY1" fmla="*/ 359568 h 490537"/>
                <a:gd name="connsiteX2" fmla="*/ 204787 w 302419"/>
                <a:gd name="connsiteY2" fmla="*/ 147637 h 490537"/>
                <a:gd name="connsiteX3" fmla="*/ 142875 w 302419"/>
                <a:gd name="connsiteY3" fmla="*/ 35718 h 490537"/>
                <a:gd name="connsiteX4" fmla="*/ 109537 w 302419"/>
                <a:gd name="connsiteY4" fmla="*/ 7143 h 490537"/>
                <a:gd name="connsiteX5" fmla="*/ 92869 w 302419"/>
                <a:gd name="connsiteY5" fmla="*/ 0 h 490537"/>
                <a:gd name="connsiteX6" fmla="*/ 66675 w 302419"/>
                <a:gd name="connsiteY6" fmla="*/ 16668 h 490537"/>
                <a:gd name="connsiteX7" fmla="*/ 45244 w 302419"/>
                <a:gd name="connsiteY7" fmla="*/ 52387 h 490537"/>
                <a:gd name="connsiteX8" fmla="*/ 21431 w 302419"/>
                <a:gd name="connsiteY8" fmla="*/ 164306 h 490537"/>
                <a:gd name="connsiteX9" fmla="*/ 0 w 302419"/>
                <a:gd name="connsiteY9" fmla="*/ 323850 h 490537"/>
                <a:gd name="connsiteX10" fmla="*/ 169068 w 302419"/>
                <a:gd name="connsiteY10" fmla="*/ 490537 h 490537"/>
                <a:gd name="connsiteX0" fmla="*/ 178975 w 312326"/>
                <a:gd name="connsiteY0" fmla="*/ 490537 h 490537"/>
                <a:gd name="connsiteX1" fmla="*/ 312326 w 312326"/>
                <a:gd name="connsiteY1" fmla="*/ 359568 h 490537"/>
                <a:gd name="connsiteX2" fmla="*/ 214694 w 312326"/>
                <a:gd name="connsiteY2" fmla="*/ 147637 h 490537"/>
                <a:gd name="connsiteX3" fmla="*/ 152782 w 312326"/>
                <a:gd name="connsiteY3" fmla="*/ 35718 h 490537"/>
                <a:gd name="connsiteX4" fmla="*/ 119444 w 312326"/>
                <a:gd name="connsiteY4" fmla="*/ 7143 h 490537"/>
                <a:gd name="connsiteX5" fmla="*/ 102776 w 312326"/>
                <a:gd name="connsiteY5" fmla="*/ 0 h 490537"/>
                <a:gd name="connsiteX6" fmla="*/ 76582 w 312326"/>
                <a:gd name="connsiteY6" fmla="*/ 16668 h 490537"/>
                <a:gd name="connsiteX7" fmla="*/ 55151 w 312326"/>
                <a:gd name="connsiteY7" fmla="*/ 52387 h 490537"/>
                <a:gd name="connsiteX8" fmla="*/ 31338 w 312326"/>
                <a:gd name="connsiteY8" fmla="*/ 164306 h 490537"/>
                <a:gd name="connsiteX9" fmla="*/ 9907 w 312326"/>
                <a:gd name="connsiteY9" fmla="*/ 323850 h 490537"/>
                <a:gd name="connsiteX10" fmla="*/ 7526 w 312326"/>
                <a:gd name="connsiteY10" fmla="*/ 473869 h 490537"/>
                <a:gd name="connsiteX11" fmla="*/ 178975 w 312326"/>
                <a:gd name="connsiteY11" fmla="*/ 490537 h 490537"/>
                <a:gd name="connsiteX0" fmla="*/ 184268 w 317619"/>
                <a:gd name="connsiteY0" fmla="*/ 490537 h 490537"/>
                <a:gd name="connsiteX1" fmla="*/ 317619 w 317619"/>
                <a:gd name="connsiteY1" fmla="*/ 359568 h 490537"/>
                <a:gd name="connsiteX2" fmla="*/ 219987 w 317619"/>
                <a:gd name="connsiteY2" fmla="*/ 147637 h 490537"/>
                <a:gd name="connsiteX3" fmla="*/ 158075 w 317619"/>
                <a:gd name="connsiteY3" fmla="*/ 35718 h 490537"/>
                <a:gd name="connsiteX4" fmla="*/ 124737 w 317619"/>
                <a:gd name="connsiteY4" fmla="*/ 7143 h 490537"/>
                <a:gd name="connsiteX5" fmla="*/ 108069 w 317619"/>
                <a:gd name="connsiteY5" fmla="*/ 0 h 490537"/>
                <a:gd name="connsiteX6" fmla="*/ 81875 w 317619"/>
                <a:gd name="connsiteY6" fmla="*/ 16668 h 490537"/>
                <a:gd name="connsiteX7" fmla="*/ 60444 w 317619"/>
                <a:gd name="connsiteY7" fmla="*/ 52387 h 490537"/>
                <a:gd name="connsiteX8" fmla="*/ 36631 w 317619"/>
                <a:gd name="connsiteY8" fmla="*/ 164306 h 490537"/>
                <a:gd name="connsiteX9" fmla="*/ 15200 w 317619"/>
                <a:gd name="connsiteY9" fmla="*/ 323850 h 490537"/>
                <a:gd name="connsiteX10" fmla="*/ 12819 w 317619"/>
                <a:gd name="connsiteY10" fmla="*/ 473869 h 490537"/>
                <a:gd name="connsiteX11" fmla="*/ 184268 w 317619"/>
                <a:gd name="connsiteY11" fmla="*/ 490537 h 49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619" h="490537">
                  <a:moveTo>
                    <a:pt x="184268" y="490537"/>
                  </a:moveTo>
                  <a:lnTo>
                    <a:pt x="317619" y="359568"/>
                  </a:lnTo>
                  <a:lnTo>
                    <a:pt x="219987" y="147637"/>
                  </a:lnTo>
                  <a:lnTo>
                    <a:pt x="158075" y="35718"/>
                  </a:lnTo>
                  <a:lnTo>
                    <a:pt x="124737" y="7143"/>
                  </a:lnTo>
                  <a:lnTo>
                    <a:pt x="108069" y="0"/>
                  </a:lnTo>
                  <a:lnTo>
                    <a:pt x="81875" y="16668"/>
                  </a:lnTo>
                  <a:lnTo>
                    <a:pt x="60444" y="52387"/>
                  </a:lnTo>
                  <a:lnTo>
                    <a:pt x="36631" y="164306"/>
                  </a:lnTo>
                  <a:lnTo>
                    <a:pt x="15200" y="323850"/>
                  </a:lnTo>
                  <a:cubicBezTo>
                    <a:pt x="8849" y="434975"/>
                    <a:pt x="-14168" y="448469"/>
                    <a:pt x="12819" y="473869"/>
                  </a:cubicBezTo>
                  <a:lnTo>
                    <a:pt x="184268" y="49053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9" name="Forme libre 138"/>
            <p:cNvSpPr/>
            <p:nvPr/>
          </p:nvSpPr>
          <p:spPr>
            <a:xfrm>
              <a:off x="2586974" y="2542431"/>
              <a:ext cx="242887" cy="202407"/>
            </a:xfrm>
            <a:custGeom>
              <a:avLst/>
              <a:gdLst>
                <a:gd name="connsiteX0" fmla="*/ 0 w 378619"/>
                <a:gd name="connsiteY0" fmla="*/ 373856 h 731044"/>
                <a:gd name="connsiteX1" fmla="*/ 378619 w 378619"/>
                <a:gd name="connsiteY1" fmla="*/ 0 h 731044"/>
                <a:gd name="connsiteX2" fmla="*/ 326231 w 378619"/>
                <a:gd name="connsiteY2" fmla="*/ 411956 h 731044"/>
                <a:gd name="connsiteX3" fmla="*/ 273844 w 378619"/>
                <a:gd name="connsiteY3" fmla="*/ 652462 h 731044"/>
                <a:gd name="connsiteX4" fmla="*/ 240506 w 378619"/>
                <a:gd name="connsiteY4" fmla="*/ 721519 h 731044"/>
                <a:gd name="connsiteX5" fmla="*/ 207169 w 378619"/>
                <a:gd name="connsiteY5" fmla="*/ 731044 h 731044"/>
                <a:gd name="connsiteX6" fmla="*/ 173831 w 378619"/>
                <a:gd name="connsiteY6" fmla="*/ 704850 h 731044"/>
                <a:gd name="connsiteX7" fmla="*/ 126206 w 378619"/>
                <a:gd name="connsiteY7" fmla="*/ 642937 h 731044"/>
                <a:gd name="connsiteX8" fmla="*/ 0 w 378619"/>
                <a:gd name="connsiteY8" fmla="*/ 373856 h 731044"/>
                <a:gd name="connsiteX0" fmla="*/ 0 w 311944"/>
                <a:gd name="connsiteY0" fmla="*/ 533400 h 731044"/>
                <a:gd name="connsiteX1" fmla="*/ 311944 w 311944"/>
                <a:gd name="connsiteY1" fmla="*/ 0 h 731044"/>
                <a:gd name="connsiteX2" fmla="*/ 259556 w 311944"/>
                <a:gd name="connsiteY2" fmla="*/ 411956 h 731044"/>
                <a:gd name="connsiteX3" fmla="*/ 207169 w 311944"/>
                <a:gd name="connsiteY3" fmla="*/ 652462 h 731044"/>
                <a:gd name="connsiteX4" fmla="*/ 173831 w 311944"/>
                <a:gd name="connsiteY4" fmla="*/ 721519 h 731044"/>
                <a:gd name="connsiteX5" fmla="*/ 140494 w 311944"/>
                <a:gd name="connsiteY5" fmla="*/ 731044 h 731044"/>
                <a:gd name="connsiteX6" fmla="*/ 107156 w 311944"/>
                <a:gd name="connsiteY6" fmla="*/ 704850 h 731044"/>
                <a:gd name="connsiteX7" fmla="*/ 59531 w 311944"/>
                <a:gd name="connsiteY7" fmla="*/ 642937 h 731044"/>
                <a:gd name="connsiteX8" fmla="*/ 0 w 311944"/>
                <a:gd name="connsiteY8" fmla="*/ 533400 h 731044"/>
                <a:gd name="connsiteX0" fmla="*/ 0 w 311944"/>
                <a:gd name="connsiteY0" fmla="*/ 533400 h 731044"/>
                <a:gd name="connsiteX1" fmla="*/ 311944 w 311944"/>
                <a:gd name="connsiteY1" fmla="*/ 0 h 731044"/>
                <a:gd name="connsiteX2" fmla="*/ 230981 w 311944"/>
                <a:gd name="connsiteY2" fmla="*/ 583406 h 731044"/>
                <a:gd name="connsiteX3" fmla="*/ 207169 w 311944"/>
                <a:gd name="connsiteY3" fmla="*/ 652462 h 731044"/>
                <a:gd name="connsiteX4" fmla="*/ 173831 w 311944"/>
                <a:gd name="connsiteY4" fmla="*/ 721519 h 731044"/>
                <a:gd name="connsiteX5" fmla="*/ 140494 w 311944"/>
                <a:gd name="connsiteY5" fmla="*/ 731044 h 731044"/>
                <a:gd name="connsiteX6" fmla="*/ 107156 w 311944"/>
                <a:gd name="connsiteY6" fmla="*/ 704850 h 731044"/>
                <a:gd name="connsiteX7" fmla="*/ 59531 w 311944"/>
                <a:gd name="connsiteY7" fmla="*/ 642937 h 731044"/>
                <a:gd name="connsiteX8" fmla="*/ 0 w 311944"/>
                <a:gd name="connsiteY8" fmla="*/ 533400 h 731044"/>
                <a:gd name="connsiteX0" fmla="*/ 0 w 242887"/>
                <a:gd name="connsiteY0" fmla="*/ 4763 h 202407"/>
                <a:gd name="connsiteX1" fmla="*/ 242887 w 242887"/>
                <a:gd name="connsiteY1" fmla="*/ 0 h 202407"/>
                <a:gd name="connsiteX2" fmla="*/ 230981 w 242887"/>
                <a:gd name="connsiteY2" fmla="*/ 54769 h 202407"/>
                <a:gd name="connsiteX3" fmla="*/ 207169 w 242887"/>
                <a:gd name="connsiteY3" fmla="*/ 123825 h 202407"/>
                <a:gd name="connsiteX4" fmla="*/ 173831 w 242887"/>
                <a:gd name="connsiteY4" fmla="*/ 192882 h 202407"/>
                <a:gd name="connsiteX5" fmla="*/ 140494 w 242887"/>
                <a:gd name="connsiteY5" fmla="*/ 202407 h 202407"/>
                <a:gd name="connsiteX6" fmla="*/ 107156 w 242887"/>
                <a:gd name="connsiteY6" fmla="*/ 176213 h 202407"/>
                <a:gd name="connsiteX7" fmla="*/ 59531 w 242887"/>
                <a:gd name="connsiteY7" fmla="*/ 114300 h 202407"/>
                <a:gd name="connsiteX8" fmla="*/ 0 w 242887"/>
                <a:gd name="connsiteY8" fmla="*/ 4763 h 20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02407">
                  <a:moveTo>
                    <a:pt x="0" y="4763"/>
                  </a:moveTo>
                  <a:lnTo>
                    <a:pt x="242887" y="0"/>
                  </a:lnTo>
                  <a:lnTo>
                    <a:pt x="230981" y="54769"/>
                  </a:lnTo>
                  <a:lnTo>
                    <a:pt x="207169" y="123825"/>
                  </a:lnTo>
                  <a:lnTo>
                    <a:pt x="173831" y="192882"/>
                  </a:lnTo>
                  <a:lnTo>
                    <a:pt x="140494" y="202407"/>
                  </a:lnTo>
                  <a:lnTo>
                    <a:pt x="107156" y="176213"/>
                  </a:lnTo>
                  <a:lnTo>
                    <a:pt x="59531" y="114300"/>
                  </a:lnTo>
                  <a:lnTo>
                    <a:pt x="0" y="476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0" name="Forme libre 139"/>
            <p:cNvSpPr/>
            <p:nvPr/>
          </p:nvSpPr>
          <p:spPr>
            <a:xfrm>
              <a:off x="2925112" y="1306563"/>
              <a:ext cx="295274" cy="485775"/>
            </a:xfrm>
            <a:custGeom>
              <a:avLst/>
              <a:gdLst>
                <a:gd name="connsiteX0" fmla="*/ 0 w 316706"/>
                <a:gd name="connsiteY0" fmla="*/ 702468 h 702468"/>
                <a:gd name="connsiteX1" fmla="*/ 316706 w 316706"/>
                <a:gd name="connsiteY1" fmla="*/ 388143 h 702468"/>
                <a:gd name="connsiteX2" fmla="*/ 228600 w 316706"/>
                <a:gd name="connsiteY2" fmla="*/ 121443 h 702468"/>
                <a:gd name="connsiteX3" fmla="*/ 173831 w 316706"/>
                <a:gd name="connsiteY3" fmla="*/ 16668 h 702468"/>
                <a:gd name="connsiteX4" fmla="*/ 147638 w 316706"/>
                <a:gd name="connsiteY4" fmla="*/ 0 h 702468"/>
                <a:gd name="connsiteX5" fmla="*/ 116681 w 316706"/>
                <a:gd name="connsiteY5" fmla="*/ 14287 h 702468"/>
                <a:gd name="connsiteX6" fmla="*/ 90488 w 316706"/>
                <a:gd name="connsiteY6" fmla="*/ 69056 h 702468"/>
                <a:gd name="connsiteX7" fmla="*/ 61913 w 316706"/>
                <a:gd name="connsiteY7" fmla="*/ 195262 h 702468"/>
                <a:gd name="connsiteX8" fmla="*/ 23813 w 316706"/>
                <a:gd name="connsiteY8" fmla="*/ 469106 h 702468"/>
                <a:gd name="connsiteX9" fmla="*/ 0 w 316706"/>
                <a:gd name="connsiteY9" fmla="*/ 702468 h 702468"/>
                <a:gd name="connsiteX0" fmla="*/ 202406 w 292893"/>
                <a:gd name="connsiteY0" fmla="*/ 481012 h 481012"/>
                <a:gd name="connsiteX1" fmla="*/ 292893 w 292893"/>
                <a:gd name="connsiteY1" fmla="*/ 388143 h 481012"/>
                <a:gd name="connsiteX2" fmla="*/ 204787 w 292893"/>
                <a:gd name="connsiteY2" fmla="*/ 121443 h 481012"/>
                <a:gd name="connsiteX3" fmla="*/ 150018 w 292893"/>
                <a:gd name="connsiteY3" fmla="*/ 16668 h 481012"/>
                <a:gd name="connsiteX4" fmla="*/ 123825 w 292893"/>
                <a:gd name="connsiteY4" fmla="*/ 0 h 481012"/>
                <a:gd name="connsiteX5" fmla="*/ 92868 w 292893"/>
                <a:gd name="connsiteY5" fmla="*/ 14287 h 481012"/>
                <a:gd name="connsiteX6" fmla="*/ 66675 w 292893"/>
                <a:gd name="connsiteY6" fmla="*/ 69056 h 481012"/>
                <a:gd name="connsiteX7" fmla="*/ 38100 w 292893"/>
                <a:gd name="connsiteY7" fmla="*/ 195262 h 481012"/>
                <a:gd name="connsiteX8" fmla="*/ 0 w 292893"/>
                <a:gd name="connsiteY8" fmla="*/ 469106 h 481012"/>
                <a:gd name="connsiteX9" fmla="*/ 202406 w 292893"/>
                <a:gd name="connsiteY9" fmla="*/ 481012 h 481012"/>
                <a:gd name="connsiteX0" fmla="*/ 204787 w 295274"/>
                <a:gd name="connsiteY0" fmla="*/ 481012 h 485775"/>
                <a:gd name="connsiteX1" fmla="*/ 295274 w 295274"/>
                <a:gd name="connsiteY1" fmla="*/ 388143 h 485775"/>
                <a:gd name="connsiteX2" fmla="*/ 207168 w 295274"/>
                <a:gd name="connsiteY2" fmla="*/ 121443 h 485775"/>
                <a:gd name="connsiteX3" fmla="*/ 152399 w 295274"/>
                <a:gd name="connsiteY3" fmla="*/ 16668 h 485775"/>
                <a:gd name="connsiteX4" fmla="*/ 126206 w 295274"/>
                <a:gd name="connsiteY4" fmla="*/ 0 h 485775"/>
                <a:gd name="connsiteX5" fmla="*/ 95249 w 295274"/>
                <a:gd name="connsiteY5" fmla="*/ 14287 h 485775"/>
                <a:gd name="connsiteX6" fmla="*/ 69056 w 295274"/>
                <a:gd name="connsiteY6" fmla="*/ 69056 h 485775"/>
                <a:gd name="connsiteX7" fmla="*/ 40481 w 295274"/>
                <a:gd name="connsiteY7" fmla="*/ 195262 h 485775"/>
                <a:gd name="connsiteX8" fmla="*/ 0 w 295274"/>
                <a:gd name="connsiteY8" fmla="*/ 485775 h 485775"/>
                <a:gd name="connsiteX9" fmla="*/ 204787 w 295274"/>
                <a:gd name="connsiteY9" fmla="*/ 481012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4" h="485775">
                  <a:moveTo>
                    <a:pt x="204787" y="481012"/>
                  </a:moveTo>
                  <a:lnTo>
                    <a:pt x="295274" y="388143"/>
                  </a:lnTo>
                  <a:lnTo>
                    <a:pt x="207168" y="121443"/>
                  </a:lnTo>
                  <a:lnTo>
                    <a:pt x="152399" y="16668"/>
                  </a:lnTo>
                  <a:lnTo>
                    <a:pt x="126206" y="0"/>
                  </a:lnTo>
                  <a:lnTo>
                    <a:pt x="95249" y="14287"/>
                  </a:lnTo>
                  <a:lnTo>
                    <a:pt x="69056" y="69056"/>
                  </a:lnTo>
                  <a:lnTo>
                    <a:pt x="40481" y="195262"/>
                  </a:lnTo>
                  <a:lnTo>
                    <a:pt x="0" y="485775"/>
                  </a:lnTo>
                  <a:lnTo>
                    <a:pt x="204787" y="48101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1" name="Forme libre 140"/>
            <p:cNvSpPr/>
            <p:nvPr/>
          </p:nvSpPr>
          <p:spPr>
            <a:xfrm>
              <a:off x="3253723" y="1773288"/>
              <a:ext cx="355967" cy="369093"/>
            </a:xfrm>
            <a:custGeom>
              <a:avLst/>
              <a:gdLst>
                <a:gd name="connsiteX0" fmla="*/ 0 w 504825"/>
                <a:gd name="connsiteY0" fmla="*/ 502443 h 950118"/>
                <a:gd name="connsiteX1" fmla="*/ 502444 w 504825"/>
                <a:gd name="connsiteY1" fmla="*/ 0 h 950118"/>
                <a:gd name="connsiteX2" fmla="*/ 504825 w 504825"/>
                <a:gd name="connsiteY2" fmla="*/ 26193 h 950118"/>
                <a:gd name="connsiteX3" fmla="*/ 381000 w 504825"/>
                <a:gd name="connsiteY3" fmla="*/ 561975 h 950118"/>
                <a:gd name="connsiteX4" fmla="*/ 280987 w 504825"/>
                <a:gd name="connsiteY4" fmla="*/ 859631 h 950118"/>
                <a:gd name="connsiteX5" fmla="*/ 221456 w 504825"/>
                <a:gd name="connsiteY5" fmla="*/ 940593 h 950118"/>
                <a:gd name="connsiteX6" fmla="*/ 190500 w 504825"/>
                <a:gd name="connsiteY6" fmla="*/ 950118 h 950118"/>
                <a:gd name="connsiteX7" fmla="*/ 161925 w 504825"/>
                <a:gd name="connsiteY7" fmla="*/ 928687 h 950118"/>
                <a:gd name="connsiteX8" fmla="*/ 128587 w 504825"/>
                <a:gd name="connsiteY8" fmla="*/ 869156 h 950118"/>
                <a:gd name="connsiteX9" fmla="*/ 52387 w 504825"/>
                <a:gd name="connsiteY9" fmla="*/ 666750 h 950118"/>
                <a:gd name="connsiteX10" fmla="*/ 0 w 504825"/>
                <a:gd name="connsiteY10" fmla="*/ 502443 h 950118"/>
                <a:gd name="connsiteX0" fmla="*/ 0 w 504825"/>
                <a:gd name="connsiteY0" fmla="*/ 502443 h 950118"/>
                <a:gd name="connsiteX1" fmla="*/ 502444 w 504825"/>
                <a:gd name="connsiteY1" fmla="*/ 0 h 950118"/>
                <a:gd name="connsiteX2" fmla="*/ 504825 w 504825"/>
                <a:gd name="connsiteY2" fmla="*/ 26193 h 950118"/>
                <a:gd name="connsiteX3" fmla="*/ 381000 w 504825"/>
                <a:gd name="connsiteY3" fmla="*/ 581025 h 950118"/>
                <a:gd name="connsiteX4" fmla="*/ 280987 w 504825"/>
                <a:gd name="connsiteY4" fmla="*/ 859631 h 950118"/>
                <a:gd name="connsiteX5" fmla="*/ 221456 w 504825"/>
                <a:gd name="connsiteY5" fmla="*/ 940593 h 950118"/>
                <a:gd name="connsiteX6" fmla="*/ 190500 w 504825"/>
                <a:gd name="connsiteY6" fmla="*/ 950118 h 950118"/>
                <a:gd name="connsiteX7" fmla="*/ 161925 w 504825"/>
                <a:gd name="connsiteY7" fmla="*/ 928687 h 950118"/>
                <a:gd name="connsiteX8" fmla="*/ 128587 w 504825"/>
                <a:gd name="connsiteY8" fmla="*/ 869156 h 950118"/>
                <a:gd name="connsiteX9" fmla="*/ 52387 w 504825"/>
                <a:gd name="connsiteY9" fmla="*/ 666750 h 950118"/>
                <a:gd name="connsiteX10" fmla="*/ 0 w 504825"/>
                <a:gd name="connsiteY10" fmla="*/ 502443 h 950118"/>
                <a:gd name="connsiteX0" fmla="*/ 0 w 502444"/>
                <a:gd name="connsiteY0" fmla="*/ 502443 h 950118"/>
                <a:gd name="connsiteX1" fmla="*/ 502444 w 502444"/>
                <a:gd name="connsiteY1" fmla="*/ 0 h 950118"/>
                <a:gd name="connsiteX2" fmla="*/ 264175 w 502444"/>
                <a:gd name="connsiteY2" fmla="*/ 583406 h 950118"/>
                <a:gd name="connsiteX3" fmla="*/ 381000 w 502444"/>
                <a:gd name="connsiteY3" fmla="*/ 581025 h 950118"/>
                <a:gd name="connsiteX4" fmla="*/ 280987 w 502444"/>
                <a:gd name="connsiteY4" fmla="*/ 859631 h 950118"/>
                <a:gd name="connsiteX5" fmla="*/ 221456 w 502444"/>
                <a:gd name="connsiteY5" fmla="*/ 940593 h 950118"/>
                <a:gd name="connsiteX6" fmla="*/ 190500 w 502444"/>
                <a:gd name="connsiteY6" fmla="*/ 950118 h 950118"/>
                <a:gd name="connsiteX7" fmla="*/ 161925 w 502444"/>
                <a:gd name="connsiteY7" fmla="*/ 928687 h 950118"/>
                <a:gd name="connsiteX8" fmla="*/ 128587 w 502444"/>
                <a:gd name="connsiteY8" fmla="*/ 869156 h 950118"/>
                <a:gd name="connsiteX9" fmla="*/ 52387 w 502444"/>
                <a:gd name="connsiteY9" fmla="*/ 666750 h 950118"/>
                <a:gd name="connsiteX10" fmla="*/ 0 w 502444"/>
                <a:gd name="connsiteY10" fmla="*/ 502443 h 950118"/>
                <a:gd name="connsiteX0" fmla="*/ 0 w 474132"/>
                <a:gd name="connsiteY0" fmla="*/ 592931 h 950118"/>
                <a:gd name="connsiteX1" fmla="*/ 474132 w 474132"/>
                <a:gd name="connsiteY1" fmla="*/ 0 h 950118"/>
                <a:gd name="connsiteX2" fmla="*/ 235863 w 474132"/>
                <a:gd name="connsiteY2" fmla="*/ 583406 h 950118"/>
                <a:gd name="connsiteX3" fmla="*/ 352688 w 474132"/>
                <a:gd name="connsiteY3" fmla="*/ 581025 h 950118"/>
                <a:gd name="connsiteX4" fmla="*/ 252675 w 474132"/>
                <a:gd name="connsiteY4" fmla="*/ 859631 h 950118"/>
                <a:gd name="connsiteX5" fmla="*/ 193144 w 474132"/>
                <a:gd name="connsiteY5" fmla="*/ 940593 h 950118"/>
                <a:gd name="connsiteX6" fmla="*/ 162188 w 474132"/>
                <a:gd name="connsiteY6" fmla="*/ 950118 h 950118"/>
                <a:gd name="connsiteX7" fmla="*/ 133613 w 474132"/>
                <a:gd name="connsiteY7" fmla="*/ 928687 h 950118"/>
                <a:gd name="connsiteX8" fmla="*/ 100275 w 474132"/>
                <a:gd name="connsiteY8" fmla="*/ 869156 h 950118"/>
                <a:gd name="connsiteX9" fmla="*/ 24075 w 474132"/>
                <a:gd name="connsiteY9" fmla="*/ 666750 h 950118"/>
                <a:gd name="connsiteX10" fmla="*/ 0 w 474132"/>
                <a:gd name="connsiteY10" fmla="*/ 592931 h 950118"/>
                <a:gd name="connsiteX0" fmla="*/ 0 w 352688"/>
                <a:gd name="connsiteY0" fmla="*/ 11906 h 369093"/>
                <a:gd name="connsiteX1" fmla="*/ 122594 w 352688"/>
                <a:gd name="connsiteY1" fmla="*/ 7143 h 369093"/>
                <a:gd name="connsiteX2" fmla="*/ 235863 w 352688"/>
                <a:gd name="connsiteY2" fmla="*/ 2381 h 369093"/>
                <a:gd name="connsiteX3" fmla="*/ 352688 w 352688"/>
                <a:gd name="connsiteY3" fmla="*/ 0 h 369093"/>
                <a:gd name="connsiteX4" fmla="*/ 252675 w 352688"/>
                <a:gd name="connsiteY4" fmla="*/ 278606 h 369093"/>
                <a:gd name="connsiteX5" fmla="*/ 193144 w 352688"/>
                <a:gd name="connsiteY5" fmla="*/ 359568 h 369093"/>
                <a:gd name="connsiteX6" fmla="*/ 162188 w 352688"/>
                <a:gd name="connsiteY6" fmla="*/ 369093 h 369093"/>
                <a:gd name="connsiteX7" fmla="*/ 133613 w 352688"/>
                <a:gd name="connsiteY7" fmla="*/ 347662 h 369093"/>
                <a:gd name="connsiteX8" fmla="*/ 100275 w 352688"/>
                <a:gd name="connsiteY8" fmla="*/ 288131 h 369093"/>
                <a:gd name="connsiteX9" fmla="*/ 24075 w 352688"/>
                <a:gd name="connsiteY9" fmla="*/ 85725 h 369093"/>
                <a:gd name="connsiteX10" fmla="*/ 0 w 352688"/>
                <a:gd name="connsiteY10" fmla="*/ 11906 h 36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2688" h="369093">
                  <a:moveTo>
                    <a:pt x="0" y="11906"/>
                  </a:moveTo>
                  <a:lnTo>
                    <a:pt x="122594" y="7143"/>
                  </a:lnTo>
                  <a:lnTo>
                    <a:pt x="235863" y="2381"/>
                  </a:lnTo>
                  <a:lnTo>
                    <a:pt x="352688" y="0"/>
                  </a:lnTo>
                  <a:lnTo>
                    <a:pt x="252675" y="278606"/>
                  </a:lnTo>
                  <a:lnTo>
                    <a:pt x="193144" y="359568"/>
                  </a:lnTo>
                  <a:lnTo>
                    <a:pt x="162188" y="369093"/>
                  </a:lnTo>
                  <a:lnTo>
                    <a:pt x="133613" y="347662"/>
                  </a:lnTo>
                  <a:lnTo>
                    <a:pt x="100275" y="288131"/>
                  </a:lnTo>
                  <a:lnTo>
                    <a:pt x="24075" y="85725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2" name="Forme libre 141"/>
            <p:cNvSpPr/>
            <p:nvPr/>
          </p:nvSpPr>
          <p:spPr>
            <a:xfrm>
              <a:off x="1953562" y="3221088"/>
              <a:ext cx="188118" cy="173831"/>
            </a:xfrm>
            <a:custGeom>
              <a:avLst/>
              <a:gdLst>
                <a:gd name="connsiteX0" fmla="*/ 0 w 323850"/>
                <a:gd name="connsiteY0" fmla="*/ 319088 h 673894"/>
                <a:gd name="connsiteX1" fmla="*/ 323850 w 323850"/>
                <a:gd name="connsiteY1" fmla="*/ 0 h 673894"/>
                <a:gd name="connsiteX2" fmla="*/ 297657 w 323850"/>
                <a:gd name="connsiteY2" fmla="*/ 392906 h 673894"/>
                <a:gd name="connsiteX3" fmla="*/ 266700 w 323850"/>
                <a:gd name="connsiteY3" fmla="*/ 583406 h 673894"/>
                <a:gd name="connsiteX4" fmla="*/ 233363 w 323850"/>
                <a:gd name="connsiteY4" fmla="*/ 666750 h 673894"/>
                <a:gd name="connsiteX5" fmla="*/ 226219 w 323850"/>
                <a:gd name="connsiteY5" fmla="*/ 673894 h 673894"/>
                <a:gd name="connsiteX6" fmla="*/ 226219 w 323850"/>
                <a:gd name="connsiteY6" fmla="*/ 673894 h 673894"/>
                <a:gd name="connsiteX7" fmla="*/ 195263 w 323850"/>
                <a:gd name="connsiteY7" fmla="*/ 673894 h 673894"/>
                <a:gd name="connsiteX8" fmla="*/ 178594 w 323850"/>
                <a:gd name="connsiteY8" fmla="*/ 657225 h 673894"/>
                <a:gd name="connsiteX9" fmla="*/ 142875 w 323850"/>
                <a:gd name="connsiteY9" fmla="*/ 611981 h 673894"/>
                <a:gd name="connsiteX10" fmla="*/ 88107 w 323850"/>
                <a:gd name="connsiteY10" fmla="*/ 504825 h 673894"/>
                <a:gd name="connsiteX11" fmla="*/ 0 w 323850"/>
                <a:gd name="connsiteY11" fmla="*/ 319088 h 673894"/>
                <a:gd name="connsiteX0" fmla="*/ 0 w 295275"/>
                <a:gd name="connsiteY0" fmla="*/ 383381 h 673894"/>
                <a:gd name="connsiteX1" fmla="*/ 295275 w 295275"/>
                <a:gd name="connsiteY1" fmla="*/ 0 h 673894"/>
                <a:gd name="connsiteX2" fmla="*/ 269082 w 295275"/>
                <a:gd name="connsiteY2" fmla="*/ 392906 h 673894"/>
                <a:gd name="connsiteX3" fmla="*/ 238125 w 295275"/>
                <a:gd name="connsiteY3" fmla="*/ 583406 h 673894"/>
                <a:gd name="connsiteX4" fmla="*/ 204788 w 295275"/>
                <a:gd name="connsiteY4" fmla="*/ 666750 h 673894"/>
                <a:gd name="connsiteX5" fmla="*/ 197644 w 295275"/>
                <a:gd name="connsiteY5" fmla="*/ 673894 h 673894"/>
                <a:gd name="connsiteX6" fmla="*/ 197644 w 295275"/>
                <a:gd name="connsiteY6" fmla="*/ 673894 h 673894"/>
                <a:gd name="connsiteX7" fmla="*/ 166688 w 295275"/>
                <a:gd name="connsiteY7" fmla="*/ 673894 h 673894"/>
                <a:gd name="connsiteX8" fmla="*/ 150019 w 295275"/>
                <a:gd name="connsiteY8" fmla="*/ 657225 h 673894"/>
                <a:gd name="connsiteX9" fmla="*/ 114300 w 295275"/>
                <a:gd name="connsiteY9" fmla="*/ 611981 h 673894"/>
                <a:gd name="connsiteX10" fmla="*/ 59532 w 295275"/>
                <a:gd name="connsiteY10" fmla="*/ 504825 h 673894"/>
                <a:gd name="connsiteX11" fmla="*/ 0 w 295275"/>
                <a:gd name="connsiteY11" fmla="*/ 383381 h 673894"/>
                <a:gd name="connsiteX0" fmla="*/ 0 w 295275"/>
                <a:gd name="connsiteY0" fmla="*/ 383381 h 673894"/>
                <a:gd name="connsiteX1" fmla="*/ 295275 w 295275"/>
                <a:gd name="connsiteY1" fmla="*/ 0 h 673894"/>
                <a:gd name="connsiteX2" fmla="*/ 269082 w 295275"/>
                <a:gd name="connsiteY2" fmla="*/ 392906 h 673894"/>
                <a:gd name="connsiteX3" fmla="*/ 238125 w 295275"/>
                <a:gd name="connsiteY3" fmla="*/ 583406 h 673894"/>
                <a:gd name="connsiteX4" fmla="*/ 204788 w 295275"/>
                <a:gd name="connsiteY4" fmla="*/ 666750 h 673894"/>
                <a:gd name="connsiteX5" fmla="*/ 197644 w 295275"/>
                <a:gd name="connsiteY5" fmla="*/ 673894 h 673894"/>
                <a:gd name="connsiteX6" fmla="*/ 197644 w 295275"/>
                <a:gd name="connsiteY6" fmla="*/ 673894 h 673894"/>
                <a:gd name="connsiteX7" fmla="*/ 166688 w 295275"/>
                <a:gd name="connsiteY7" fmla="*/ 673894 h 673894"/>
                <a:gd name="connsiteX8" fmla="*/ 150019 w 295275"/>
                <a:gd name="connsiteY8" fmla="*/ 657225 h 673894"/>
                <a:gd name="connsiteX9" fmla="*/ 114300 w 295275"/>
                <a:gd name="connsiteY9" fmla="*/ 611981 h 673894"/>
                <a:gd name="connsiteX10" fmla="*/ 66676 w 295275"/>
                <a:gd name="connsiteY10" fmla="*/ 523875 h 673894"/>
                <a:gd name="connsiteX11" fmla="*/ 0 w 295275"/>
                <a:gd name="connsiteY11" fmla="*/ 383381 h 673894"/>
                <a:gd name="connsiteX0" fmla="*/ 0 w 295275"/>
                <a:gd name="connsiteY0" fmla="*/ 383381 h 673894"/>
                <a:gd name="connsiteX1" fmla="*/ 295275 w 295275"/>
                <a:gd name="connsiteY1" fmla="*/ 0 h 673894"/>
                <a:gd name="connsiteX2" fmla="*/ 254794 w 295275"/>
                <a:gd name="connsiteY2" fmla="*/ 500063 h 673894"/>
                <a:gd name="connsiteX3" fmla="*/ 238125 w 295275"/>
                <a:gd name="connsiteY3" fmla="*/ 583406 h 673894"/>
                <a:gd name="connsiteX4" fmla="*/ 204788 w 295275"/>
                <a:gd name="connsiteY4" fmla="*/ 666750 h 673894"/>
                <a:gd name="connsiteX5" fmla="*/ 197644 w 295275"/>
                <a:gd name="connsiteY5" fmla="*/ 673894 h 673894"/>
                <a:gd name="connsiteX6" fmla="*/ 197644 w 295275"/>
                <a:gd name="connsiteY6" fmla="*/ 673894 h 673894"/>
                <a:gd name="connsiteX7" fmla="*/ 166688 w 295275"/>
                <a:gd name="connsiteY7" fmla="*/ 673894 h 673894"/>
                <a:gd name="connsiteX8" fmla="*/ 150019 w 295275"/>
                <a:gd name="connsiteY8" fmla="*/ 657225 h 673894"/>
                <a:gd name="connsiteX9" fmla="*/ 114300 w 295275"/>
                <a:gd name="connsiteY9" fmla="*/ 611981 h 673894"/>
                <a:gd name="connsiteX10" fmla="*/ 66676 w 295275"/>
                <a:gd name="connsiteY10" fmla="*/ 523875 h 673894"/>
                <a:gd name="connsiteX11" fmla="*/ 0 w 295275"/>
                <a:gd name="connsiteY11" fmla="*/ 383381 h 673894"/>
                <a:gd name="connsiteX0" fmla="*/ 0 w 254794"/>
                <a:gd name="connsiteY0" fmla="*/ 0 h 290513"/>
                <a:gd name="connsiteX1" fmla="*/ 188119 w 254794"/>
                <a:gd name="connsiteY1" fmla="*/ 128588 h 290513"/>
                <a:gd name="connsiteX2" fmla="*/ 254794 w 254794"/>
                <a:gd name="connsiteY2" fmla="*/ 116682 h 290513"/>
                <a:gd name="connsiteX3" fmla="*/ 238125 w 254794"/>
                <a:gd name="connsiteY3" fmla="*/ 200025 h 290513"/>
                <a:gd name="connsiteX4" fmla="*/ 204788 w 254794"/>
                <a:gd name="connsiteY4" fmla="*/ 283369 h 290513"/>
                <a:gd name="connsiteX5" fmla="*/ 197644 w 254794"/>
                <a:gd name="connsiteY5" fmla="*/ 290513 h 290513"/>
                <a:gd name="connsiteX6" fmla="*/ 197644 w 254794"/>
                <a:gd name="connsiteY6" fmla="*/ 290513 h 290513"/>
                <a:gd name="connsiteX7" fmla="*/ 166688 w 254794"/>
                <a:gd name="connsiteY7" fmla="*/ 290513 h 290513"/>
                <a:gd name="connsiteX8" fmla="*/ 150019 w 254794"/>
                <a:gd name="connsiteY8" fmla="*/ 273844 h 290513"/>
                <a:gd name="connsiteX9" fmla="*/ 114300 w 254794"/>
                <a:gd name="connsiteY9" fmla="*/ 228600 h 290513"/>
                <a:gd name="connsiteX10" fmla="*/ 66676 w 254794"/>
                <a:gd name="connsiteY10" fmla="*/ 140494 h 290513"/>
                <a:gd name="connsiteX11" fmla="*/ 0 w 254794"/>
                <a:gd name="connsiteY11" fmla="*/ 0 h 290513"/>
                <a:gd name="connsiteX0" fmla="*/ 42861 w 188118"/>
                <a:gd name="connsiteY0" fmla="*/ 11906 h 173831"/>
                <a:gd name="connsiteX1" fmla="*/ 121443 w 188118"/>
                <a:gd name="connsiteY1" fmla="*/ 11906 h 173831"/>
                <a:gd name="connsiteX2" fmla="*/ 188118 w 188118"/>
                <a:gd name="connsiteY2" fmla="*/ 0 h 173831"/>
                <a:gd name="connsiteX3" fmla="*/ 171449 w 188118"/>
                <a:gd name="connsiteY3" fmla="*/ 83343 h 173831"/>
                <a:gd name="connsiteX4" fmla="*/ 138112 w 188118"/>
                <a:gd name="connsiteY4" fmla="*/ 166687 h 173831"/>
                <a:gd name="connsiteX5" fmla="*/ 130968 w 188118"/>
                <a:gd name="connsiteY5" fmla="*/ 173831 h 173831"/>
                <a:gd name="connsiteX6" fmla="*/ 130968 w 188118"/>
                <a:gd name="connsiteY6" fmla="*/ 173831 h 173831"/>
                <a:gd name="connsiteX7" fmla="*/ 100012 w 188118"/>
                <a:gd name="connsiteY7" fmla="*/ 173831 h 173831"/>
                <a:gd name="connsiteX8" fmla="*/ 83343 w 188118"/>
                <a:gd name="connsiteY8" fmla="*/ 157162 h 173831"/>
                <a:gd name="connsiteX9" fmla="*/ 47624 w 188118"/>
                <a:gd name="connsiteY9" fmla="*/ 111918 h 173831"/>
                <a:gd name="connsiteX10" fmla="*/ 0 w 188118"/>
                <a:gd name="connsiteY10" fmla="*/ 23812 h 173831"/>
                <a:gd name="connsiteX11" fmla="*/ 42861 w 188118"/>
                <a:gd name="connsiteY11" fmla="*/ 11906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8118" h="173831">
                  <a:moveTo>
                    <a:pt x="42861" y="11906"/>
                  </a:moveTo>
                  <a:lnTo>
                    <a:pt x="121443" y="11906"/>
                  </a:lnTo>
                  <a:lnTo>
                    <a:pt x="188118" y="0"/>
                  </a:lnTo>
                  <a:lnTo>
                    <a:pt x="171449" y="83343"/>
                  </a:lnTo>
                  <a:lnTo>
                    <a:pt x="138112" y="166687"/>
                  </a:lnTo>
                  <a:lnTo>
                    <a:pt x="130968" y="173831"/>
                  </a:lnTo>
                  <a:lnTo>
                    <a:pt x="130968" y="173831"/>
                  </a:lnTo>
                  <a:lnTo>
                    <a:pt x="100012" y="173831"/>
                  </a:lnTo>
                  <a:lnTo>
                    <a:pt x="83343" y="157162"/>
                  </a:lnTo>
                  <a:lnTo>
                    <a:pt x="47624" y="111918"/>
                  </a:lnTo>
                  <a:lnTo>
                    <a:pt x="0" y="23812"/>
                  </a:lnTo>
                  <a:lnTo>
                    <a:pt x="42861" y="119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43" name="Forme libre 142"/>
            <p:cNvSpPr/>
            <p:nvPr/>
          </p:nvSpPr>
          <p:spPr>
            <a:xfrm>
              <a:off x="1479922" y="2673400"/>
              <a:ext cx="376008" cy="581025"/>
            </a:xfrm>
            <a:custGeom>
              <a:avLst/>
              <a:gdLst>
                <a:gd name="connsiteX0" fmla="*/ 0 w 397669"/>
                <a:gd name="connsiteY0" fmla="*/ 759619 h 759619"/>
                <a:gd name="connsiteX1" fmla="*/ 397669 w 397669"/>
                <a:gd name="connsiteY1" fmla="*/ 364331 h 759619"/>
                <a:gd name="connsiteX2" fmla="*/ 278606 w 397669"/>
                <a:gd name="connsiteY2" fmla="*/ 97631 h 759619"/>
                <a:gd name="connsiteX3" fmla="*/ 223838 w 397669"/>
                <a:gd name="connsiteY3" fmla="*/ 16669 h 759619"/>
                <a:gd name="connsiteX4" fmla="*/ 200025 w 397669"/>
                <a:gd name="connsiteY4" fmla="*/ 0 h 759619"/>
                <a:gd name="connsiteX5" fmla="*/ 164306 w 397669"/>
                <a:gd name="connsiteY5" fmla="*/ 11906 h 759619"/>
                <a:gd name="connsiteX6" fmla="*/ 138113 w 397669"/>
                <a:gd name="connsiteY6" fmla="*/ 54769 h 759619"/>
                <a:gd name="connsiteX7" fmla="*/ 121444 w 397669"/>
                <a:gd name="connsiteY7" fmla="*/ 92869 h 759619"/>
                <a:gd name="connsiteX8" fmla="*/ 109538 w 397669"/>
                <a:gd name="connsiteY8" fmla="*/ 133350 h 759619"/>
                <a:gd name="connsiteX9" fmla="*/ 90488 w 397669"/>
                <a:gd name="connsiteY9" fmla="*/ 200025 h 759619"/>
                <a:gd name="connsiteX10" fmla="*/ 66675 w 397669"/>
                <a:gd name="connsiteY10" fmla="*/ 311944 h 759619"/>
                <a:gd name="connsiteX11" fmla="*/ 38100 w 397669"/>
                <a:gd name="connsiteY11" fmla="*/ 471488 h 759619"/>
                <a:gd name="connsiteX12" fmla="*/ 0 w 397669"/>
                <a:gd name="connsiteY12" fmla="*/ 759619 h 759619"/>
                <a:gd name="connsiteX0" fmla="*/ 0 w 376366"/>
                <a:gd name="connsiteY0" fmla="*/ 581025 h 581025"/>
                <a:gd name="connsiteX1" fmla="*/ 376366 w 376366"/>
                <a:gd name="connsiteY1" fmla="*/ 364331 h 581025"/>
                <a:gd name="connsiteX2" fmla="*/ 257303 w 376366"/>
                <a:gd name="connsiteY2" fmla="*/ 97631 h 581025"/>
                <a:gd name="connsiteX3" fmla="*/ 202535 w 376366"/>
                <a:gd name="connsiteY3" fmla="*/ 16669 h 581025"/>
                <a:gd name="connsiteX4" fmla="*/ 178722 w 376366"/>
                <a:gd name="connsiteY4" fmla="*/ 0 h 581025"/>
                <a:gd name="connsiteX5" fmla="*/ 143003 w 376366"/>
                <a:gd name="connsiteY5" fmla="*/ 11906 h 581025"/>
                <a:gd name="connsiteX6" fmla="*/ 116810 w 376366"/>
                <a:gd name="connsiteY6" fmla="*/ 54769 h 581025"/>
                <a:gd name="connsiteX7" fmla="*/ 100141 w 376366"/>
                <a:gd name="connsiteY7" fmla="*/ 92869 h 581025"/>
                <a:gd name="connsiteX8" fmla="*/ 88235 w 376366"/>
                <a:gd name="connsiteY8" fmla="*/ 133350 h 581025"/>
                <a:gd name="connsiteX9" fmla="*/ 69185 w 376366"/>
                <a:gd name="connsiteY9" fmla="*/ 200025 h 581025"/>
                <a:gd name="connsiteX10" fmla="*/ 45372 w 376366"/>
                <a:gd name="connsiteY10" fmla="*/ 311944 h 581025"/>
                <a:gd name="connsiteX11" fmla="*/ 16797 w 376366"/>
                <a:gd name="connsiteY11" fmla="*/ 471488 h 581025"/>
                <a:gd name="connsiteX12" fmla="*/ 0 w 376366"/>
                <a:gd name="connsiteY12" fmla="*/ 581025 h 581025"/>
                <a:gd name="connsiteX0" fmla="*/ 148899 w 359569"/>
                <a:gd name="connsiteY0" fmla="*/ 581025 h 581025"/>
                <a:gd name="connsiteX1" fmla="*/ 359569 w 359569"/>
                <a:gd name="connsiteY1" fmla="*/ 364331 h 581025"/>
                <a:gd name="connsiteX2" fmla="*/ 240506 w 359569"/>
                <a:gd name="connsiteY2" fmla="*/ 97631 h 581025"/>
                <a:gd name="connsiteX3" fmla="*/ 185738 w 359569"/>
                <a:gd name="connsiteY3" fmla="*/ 16669 h 581025"/>
                <a:gd name="connsiteX4" fmla="*/ 161925 w 359569"/>
                <a:gd name="connsiteY4" fmla="*/ 0 h 581025"/>
                <a:gd name="connsiteX5" fmla="*/ 126206 w 359569"/>
                <a:gd name="connsiteY5" fmla="*/ 11906 h 581025"/>
                <a:gd name="connsiteX6" fmla="*/ 100013 w 359569"/>
                <a:gd name="connsiteY6" fmla="*/ 54769 h 581025"/>
                <a:gd name="connsiteX7" fmla="*/ 83344 w 359569"/>
                <a:gd name="connsiteY7" fmla="*/ 92869 h 581025"/>
                <a:gd name="connsiteX8" fmla="*/ 71438 w 359569"/>
                <a:gd name="connsiteY8" fmla="*/ 133350 h 581025"/>
                <a:gd name="connsiteX9" fmla="*/ 52388 w 359569"/>
                <a:gd name="connsiteY9" fmla="*/ 200025 h 581025"/>
                <a:gd name="connsiteX10" fmla="*/ 28575 w 359569"/>
                <a:gd name="connsiteY10" fmla="*/ 311944 h 581025"/>
                <a:gd name="connsiteX11" fmla="*/ 0 w 359569"/>
                <a:gd name="connsiteY11" fmla="*/ 471488 h 581025"/>
                <a:gd name="connsiteX12" fmla="*/ 148899 w 359569"/>
                <a:gd name="connsiteY12" fmla="*/ 581025 h 581025"/>
                <a:gd name="connsiteX0" fmla="*/ 163101 w 373771"/>
                <a:gd name="connsiteY0" fmla="*/ 581025 h 581025"/>
                <a:gd name="connsiteX1" fmla="*/ 373771 w 373771"/>
                <a:gd name="connsiteY1" fmla="*/ 364331 h 581025"/>
                <a:gd name="connsiteX2" fmla="*/ 254708 w 373771"/>
                <a:gd name="connsiteY2" fmla="*/ 97631 h 581025"/>
                <a:gd name="connsiteX3" fmla="*/ 199940 w 373771"/>
                <a:gd name="connsiteY3" fmla="*/ 16669 h 581025"/>
                <a:gd name="connsiteX4" fmla="*/ 176127 w 373771"/>
                <a:gd name="connsiteY4" fmla="*/ 0 h 581025"/>
                <a:gd name="connsiteX5" fmla="*/ 140408 w 373771"/>
                <a:gd name="connsiteY5" fmla="*/ 11906 h 581025"/>
                <a:gd name="connsiteX6" fmla="*/ 114215 w 373771"/>
                <a:gd name="connsiteY6" fmla="*/ 54769 h 581025"/>
                <a:gd name="connsiteX7" fmla="*/ 97546 w 373771"/>
                <a:gd name="connsiteY7" fmla="*/ 92869 h 581025"/>
                <a:gd name="connsiteX8" fmla="*/ 85640 w 373771"/>
                <a:gd name="connsiteY8" fmla="*/ 133350 h 581025"/>
                <a:gd name="connsiteX9" fmla="*/ 66590 w 373771"/>
                <a:gd name="connsiteY9" fmla="*/ 200025 h 581025"/>
                <a:gd name="connsiteX10" fmla="*/ 42777 w 373771"/>
                <a:gd name="connsiteY10" fmla="*/ 311944 h 581025"/>
                <a:gd name="connsiteX11" fmla="*/ 0 w 373771"/>
                <a:gd name="connsiteY11" fmla="*/ 578645 h 581025"/>
                <a:gd name="connsiteX12" fmla="*/ 163101 w 373771"/>
                <a:gd name="connsiteY12" fmla="*/ 581025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3771" h="581025">
                  <a:moveTo>
                    <a:pt x="163101" y="581025"/>
                  </a:moveTo>
                  <a:lnTo>
                    <a:pt x="373771" y="364331"/>
                  </a:lnTo>
                  <a:lnTo>
                    <a:pt x="254708" y="97631"/>
                  </a:lnTo>
                  <a:lnTo>
                    <a:pt x="199940" y="16669"/>
                  </a:lnTo>
                  <a:lnTo>
                    <a:pt x="176127" y="0"/>
                  </a:lnTo>
                  <a:lnTo>
                    <a:pt x="140408" y="11906"/>
                  </a:lnTo>
                  <a:lnTo>
                    <a:pt x="114215" y="54769"/>
                  </a:lnTo>
                  <a:lnTo>
                    <a:pt x="97546" y="92869"/>
                  </a:lnTo>
                  <a:lnTo>
                    <a:pt x="85640" y="133350"/>
                  </a:lnTo>
                  <a:lnTo>
                    <a:pt x="66590" y="200025"/>
                  </a:lnTo>
                  <a:lnTo>
                    <a:pt x="42777" y="311944"/>
                  </a:lnTo>
                  <a:lnTo>
                    <a:pt x="0" y="578645"/>
                  </a:lnTo>
                  <a:lnTo>
                    <a:pt x="163101" y="58102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44" name="Connecteur droit 143"/>
            <p:cNvCxnSpPr/>
            <p:nvPr/>
          </p:nvCxnSpPr>
          <p:spPr>
            <a:xfrm flipV="1">
              <a:off x="490045" y="1135315"/>
              <a:ext cx="3295794" cy="32572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 flipH="1" flipV="1">
              <a:off x="399358" y="3940807"/>
              <a:ext cx="869839" cy="2078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/>
            <p:cNvSpPr/>
            <p:nvPr/>
          </p:nvSpPr>
          <p:spPr>
            <a:xfrm>
              <a:off x="547255" y="3712046"/>
              <a:ext cx="609600" cy="624364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19799985" lon="1979998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47" name="Connecteur droit 146"/>
            <p:cNvCxnSpPr/>
            <p:nvPr/>
          </p:nvCxnSpPr>
          <p:spPr>
            <a:xfrm>
              <a:off x="846889" y="3592428"/>
              <a:ext cx="0" cy="8509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avec flèche 147"/>
            <p:cNvCxnSpPr/>
            <p:nvPr/>
          </p:nvCxnSpPr>
          <p:spPr>
            <a:xfrm flipH="1">
              <a:off x="846889" y="3743558"/>
              <a:ext cx="1191" cy="56134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Connecteur droit avec flèche 148"/>
            <p:cNvCxnSpPr/>
            <p:nvPr/>
          </p:nvCxnSpPr>
          <p:spPr>
            <a:xfrm>
              <a:off x="582259" y="3980782"/>
              <a:ext cx="529260" cy="12667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0" name="ZoneTexte 149"/>
            <p:cNvSpPr txBox="1"/>
            <p:nvPr/>
          </p:nvSpPr>
          <p:spPr>
            <a:xfrm>
              <a:off x="723297" y="3337401"/>
              <a:ext cx="2471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ZoneTexte 150"/>
            <p:cNvSpPr txBox="1"/>
            <p:nvPr/>
          </p:nvSpPr>
          <p:spPr>
            <a:xfrm>
              <a:off x="1283554" y="4025513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ZoneTexte 151"/>
            <p:cNvSpPr txBox="1"/>
            <p:nvPr/>
          </p:nvSpPr>
          <p:spPr>
            <a:xfrm>
              <a:off x="263452" y="433641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Flèche droite 152"/>
            <p:cNvSpPr/>
            <p:nvPr/>
          </p:nvSpPr>
          <p:spPr>
            <a:xfrm rot="18938174">
              <a:off x="3834908" y="788009"/>
              <a:ext cx="297874" cy="261803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>
                <a:rot lat="2683144" lon="1578147" rev="124118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4" name="ZoneTexte 153"/>
            <p:cNvSpPr txBox="1"/>
            <p:nvPr/>
          </p:nvSpPr>
          <p:spPr>
            <a:xfrm>
              <a:off x="3891715" y="377057"/>
              <a:ext cx="8700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Propagation of the </a:t>
              </a:r>
              <a:r>
                <a:rPr lang="fr-CH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wave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Forme libre 154"/>
            <p:cNvSpPr/>
            <p:nvPr/>
          </p:nvSpPr>
          <p:spPr>
            <a:xfrm rot="21239788">
              <a:off x="984936" y="2526914"/>
              <a:ext cx="1448954" cy="1026078"/>
            </a:xfrm>
            <a:custGeom>
              <a:avLst/>
              <a:gdLst>
                <a:gd name="connsiteX0" fmla="*/ 493081 w 2664781"/>
                <a:gd name="connsiteY0" fmla="*/ 2281373 h 2281373"/>
                <a:gd name="connsiteX1" fmla="*/ 116844 w 2664781"/>
                <a:gd name="connsiteY1" fmla="*/ 1566998 h 2281373"/>
                <a:gd name="connsiteX2" fmla="*/ 2302831 w 2664781"/>
                <a:gd name="connsiteY2" fmla="*/ 1566998 h 2281373"/>
                <a:gd name="connsiteX3" fmla="*/ 1555119 w 2664781"/>
                <a:gd name="connsiteY3" fmla="*/ 119198 h 2281373"/>
                <a:gd name="connsiteX4" fmla="*/ 2664781 w 2664781"/>
                <a:gd name="connsiteY4" fmla="*/ 185873 h 2281373"/>
                <a:gd name="connsiteX0" fmla="*/ 493081 w 2593344"/>
                <a:gd name="connsiteY0" fmla="*/ 2290995 h 2290995"/>
                <a:gd name="connsiteX1" fmla="*/ 116844 w 2593344"/>
                <a:gd name="connsiteY1" fmla="*/ 1576620 h 2290995"/>
                <a:gd name="connsiteX2" fmla="*/ 2302831 w 2593344"/>
                <a:gd name="connsiteY2" fmla="*/ 1576620 h 2290995"/>
                <a:gd name="connsiteX3" fmla="*/ 1555119 w 2593344"/>
                <a:gd name="connsiteY3" fmla="*/ 128820 h 2290995"/>
                <a:gd name="connsiteX4" fmla="*/ 2593344 w 2593344"/>
                <a:gd name="connsiteY4" fmla="*/ 171683 h 2290995"/>
                <a:gd name="connsiteX0" fmla="*/ 493081 w 2597631"/>
                <a:gd name="connsiteY0" fmla="*/ 2252886 h 2252886"/>
                <a:gd name="connsiteX1" fmla="*/ 116844 w 2597631"/>
                <a:gd name="connsiteY1" fmla="*/ 1538511 h 2252886"/>
                <a:gd name="connsiteX2" fmla="*/ 2302831 w 2597631"/>
                <a:gd name="connsiteY2" fmla="*/ 1538511 h 2252886"/>
                <a:gd name="connsiteX3" fmla="*/ 1555119 w 2597631"/>
                <a:gd name="connsiteY3" fmla="*/ 90711 h 2252886"/>
                <a:gd name="connsiteX4" fmla="*/ 2593344 w 2597631"/>
                <a:gd name="connsiteY4" fmla="*/ 133574 h 2252886"/>
                <a:gd name="connsiteX0" fmla="*/ 446546 w 2551096"/>
                <a:gd name="connsiteY0" fmla="*/ 2252886 h 2263108"/>
                <a:gd name="connsiteX1" fmla="*/ 70309 w 2551096"/>
                <a:gd name="connsiteY1" fmla="*/ 1538511 h 2263108"/>
                <a:gd name="connsiteX2" fmla="*/ 2256296 w 2551096"/>
                <a:gd name="connsiteY2" fmla="*/ 1538511 h 2263108"/>
                <a:gd name="connsiteX3" fmla="*/ 1508584 w 2551096"/>
                <a:gd name="connsiteY3" fmla="*/ 90711 h 2263108"/>
                <a:gd name="connsiteX4" fmla="*/ 2546809 w 2551096"/>
                <a:gd name="connsiteY4" fmla="*/ 133574 h 2263108"/>
                <a:gd name="connsiteX0" fmla="*/ 454825 w 2559375"/>
                <a:gd name="connsiteY0" fmla="*/ 2252886 h 2252886"/>
                <a:gd name="connsiteX1" fmla="*/ 78588 w 2559375"/>
                <a:gd name="connsiteY1" fmla="*/ 1538511 h 2252886"/>
                <a:gd name="connsiteX2" fmla="*/ 2264575 w 2559375"/>
                <a:gd name="connsiteY2" fmla="*/ 1538511 h 2252886"/>
                <a:gd name="connsiteX3" fmla="*/ 1516863 w 2559375"/>
                <a:gd name="connsiteY3" fmla="*/ 90711 h 2252886"/>
                <a:gd name="connsiteX4" fmla="*/ 2555088 w 2559375"/>
                <a:gd name="connsiteY4" fmla="*/ 133574 h 225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9375" h="2252886">
                  <a:moveTo>
                    <a:pt x="454825" y="2252886"/>
                  </a:moveTo>
                  <a:cubicBezTo>
                    <a:pt x="439743" y="2236216"/>
                    <a:pt x="-223037" y="1657573"/>
                    <a:pt x="78588" y="1538511"/>
                  </a:cubicBezTo>
                  <a:cubicBezTo>
                    <a:pt x="380213" y="1419449"/>
                    <a:pt x="2024863" y="1779811"/>
                    <a:pt x="2264575" y="1538511"/>
                  </a:cubicBezTo>
                  <a:cubicBezTo>
                    <a:pt x="2504288" y="1297211"/>
                    <a:pt x="1468444" y="324867"/>
                    <a:pt x="1516863" y="90711"/>
                  </a:cubicBezTo>
                  <a:cubicBezTo>
                    <a:pt x="1565282" y="-143445"/>
                    <a:pt x="2635256" y="151829"/>
                    <a:pt x="2555088" y="13357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  <a:scene3d>
              <a:camera prst="orthographicFront">
                <a:rot lat="0" lon="0" rev="2157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6" name="Forme libre 155"/>
            <p:cNvSpPr/>
            <p:nvPr/>
          </p:nvSpPr>
          <p:spPr>
            <a:xfrm rot="10439788">
              <a:off x="2343220" y="1487724"/>
              <a:ext cx="1448954" cy="1026078"/>
            </a:xfrm>
            <a:custGeom>
              <a:avLst/>
              <a:gdLst>
                <a:gd name="connsiteX0" fmla="*/ 493081 w 2664781"/>
                <a:gd name="connsiteY0" fmla="*/ 2281373 h 2281373"/>
                <a:gd name="connsiteX1" fmla="*/ 116844 w 2664781"/>
                <a:gd name="connsiteY1" fmla="*/ 1566998 h 2281373"/>
                <a:gd name="connsiteX2" fmla="*/ 2302831 w 2664781"/>
                <a:gd name="connsiteY2" fmla="*/ 1566998 h 2281373"/>
                <a:gd name="connsiteX3" fmla="*/ 1555119 w 2664781"/>
                <a:gd name="connsiteY3" fmla="*/ 119198 h 2281373"/>
                <a:gd name="connsiteX4" fmla="*/ 2664781 w 2664781"/>
                <a:gd name="connsiteY4" fmla="*/ 185873 h 2281373"/>
                <a:gd name="connsiteX0" fmla="*/ 493081 w 2593344"/>
                <a:gd name="connsiteY0" fmla="*/ 2290995 h 2290995"/>
                <a:gd name="connsiteX1" fmla="*/ 116844 w 2593344"/>
                <a:gd name="connsiteY1" fmla="*/ 1576620 h 2290995"/>
                <a:gd name="connsiteX2" fmla="*/ 2302831 w 2593344"/>
                <a:gd name="connsiteY2" fmla="*/ 1576620 h 2290995"/>
                <a:gd name="connsiteX3" fmla="*/ 1555119 w 2593344"/>
                <a:gd name="connsiteY3" fmla="*/ 128820 h 2290995"/>
                <a:gd name="connsiteX4" fmla="*/ 2593344 w 2593344"/>
                <a:gd name="connsiteY4" fmla="*/ 171683 h 2290995"/>
                <a:gd name="connsiteX0" fmla="*/ 493081 w 2597631"/>
                <a:gd name="connsiteY0" fmla="*/ 2252886 h 2252886"/>
                <a:gd name="connsiteX1" fmla="*/ 116844 w 2597631"/>
                <a:gd name="connsiteY1" fmla="*/ 1538511 h 2252886"/>
                <a:gd name="connsiteX2" fmla="*/ 2302831 w 2597631"/>
                <a:gd name="connsiteY2" fmla="*/ 1538511 h 2252886"/>
                <a:gd name="connsiteX3" fmla="*/ 1555119 w 2597631"/>
                <a:gd name="connsiteY3" fmla="*/ 90711 h 2252886"/>
                <a:gd name="connsiteX4" fmla="*/ 2593344 w 2597631"/>
                <a:gd name="connsiteY4" fmla="*/ 133574 h 2252886"/>
                <a:gd name="connsiteX0" fmla="*/ 446546 w 2551096"/>
                <a:gd name="connsiteY0" fmla="*/ 2252886 h 2263108"/>
                <a:gd name="connsiteX1" fmla="*/ 70309 w 2551096"/>
                <a:gd name="connsiteY1" fmla="*/ 1538511 h 2263108"/>
                <a:gd name="connsiteX2" fmla="*/ 2256296 w 2551096"/>
                <a:gd name="connsiteY2" fmla="*/ 1538511 h 2263108"/>
                <a:gd name="connsiteX3" fmla="*/ 1508584 w 2551096"/>
                <a:gd name="connsiteY3" fmla="*/ 90711 h 2263108"/>
                <a:gd name="connsiteX4" fmla="*/ 2546809 w 2551096"/>
                <a:gd name="connsiteY4" fmla="*/ 133574 h 2263108"/>
                <a:gd name="connsiteX0" fmla="*/ 454825 w 2559375"/>
                <a:gd name="connsiteY0" fmla="*/ 2252886 h 2252886"/>
                <a:gd name="connsiteX1" fmla="*/ 78588 w 2559375"/>
                <a:gd name="connsiteY1" fmla="*/ 1538511 h 2252886"/>
                <a:gd name="connsiteX2" fmla="*/ 2264575 w 2559375"/>
                <a:gd name="connsiteY2" fmla="*/ 1538511 h 2252886"/>
                <a:gd name="connsiteX3" fmla="*/ 1516863 w 2559375"/>
                <a:gd name="connsiteY3" fmla="*/ 90711 h 2252886"/>
                <a:gd name="connsiteX4" fmla="*/ 2555088 w 2559375"/>
                <a:gd name="connsiteY4" fmla="*/ 133574 h 225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9375" h="2252886">
                  <a:moveTo>
                    <a:pt x="454825" y="2252886"/>
                  </a:moveTo>
                  <a:cubicBezTo>
                    <a:pt x="439743" y="2236216"/>
                    <a:pt x="-223037" y="1657573"/>
                    <a:pt x="78588" y="1538511"/>
                  </a:cubicBezTo>
                  <a:cubicBezTo>
                    <a:pt x="380213" y="1419449"/>
                    <a:pt x="2024863" y="1779811"/>
                    <a:pt x="2264575" y="1538511"/>
                  </a:cubicBezTo>
                  <a:cubicBezTo>
                    <a:pt x="2504288" y="1297211"/>
                    <a:pt x="1468444" y="324867"/>
                    <a:pt x="1516863" y="90711"/>
                  </a:cubicBezTo>
                  <a:cubicBezTo>
                    <a:pt x="1565282" y="-143445"/>
                    <a:pt x="2635256" y="151829"/>
                    <a:pt x="2555088" y="13357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  <a:scene3d>
              <a:camera prst="orthographicFront">
                <a:rot lat="0" lon="0" rev="2157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7" name="Forme libre 156"/>
            <p:cNvSpPr/>
            <p:nvPr/>
          </p:nvSpPr>
          <p:spPr>
            <a:xfrm>
              <a:off x="1449531" y="1192265"/>
              <a:ext cx="2287588" cy="2255837"/>
            </a:xfrm>
            <a:custGeom>
              <a:avLst/>
              <a:gdLst>
                <a:gd name="connsiteX0" fmla="*/ 0 w 1882775"/>
                <a:gd name="connsiteY0" fmla="*/ 2194687 h 2194687"/>
                <a:gd name="connsiteX1" fmla="*/ 120650 w 1882775"/>
                <a:gd name="connsiteY1" fmla="*/ 1489837 h 2194687"/>
                <a:gd name="connsiteX2" fmla="*/ 396875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20650 w 1882775"/>
                <a:gd name="connsiteY1" fmla="*/ 1489837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728663 w 1882775"/>
                <a:gd name="connsiteY2" fmla="*/ 2052606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309593"/>
                <a:gd name="connsiteX1" fmla="*/ 196850 w 1882775"/>
                <a:gd name="connsiteY1" fmla="*/ 1418399 h 2309593"/>
                <a:gd name="connsiteX2" fmla="*/ 478632 w 1882775"/>
                <a:gd name="connsiteY2" fmla="*/ 2305019 h 2309593"/>
                <a:gd name="connsiteX3" fmla="*/ 654050 w 1882775"/>
                <a:gd name="connsiteY3" fmla="*/ 950087 h 2309593"/>
                <a:gd name="connsiteX4" fmla="*/ 920750 w 1882775"/>
                <a:gd name="connsiteY4" fmla="*/ 1553337 h 2309593"/>
                <a:gd name="connsiteX5" fmla="*/ 1651000 w 1882775"/>
                <a:gd name="connsiteY5" fmla="*/ 13462 h 2309593"/>
                <a:gd name="connsiteX6" fmla="*/ 1689100 w 1882775"/>
                <a:gd name="connsiteY6" fmla="*/ 778637 h 2309593"/>
                <a:gd name="connsiteX7" fmla="*/ 1882775 w 1882775"/>
                <a:gd name="connsiteY7" fmla="*/ 334137 h 2309593"/>
                <a:gd name="connsiteX8" fmla="*/ 1882775 w 1882775"/>
                <a:gd name="connsiteY8" fmla="*/ 334137 h 2309593"/>
                <a:gd name="connsiteX0" fmla="*/ 0 w 1882775"/>
                <a:gd name="connsiteY0" fmla="*/ 2194687 h 2359416"/>
                <a:gd name="connsiteX1" fmla="*/ 196850 w 1882775"/>
                <a:gd name="connsiteY1" fmla="*/ 1418399 h 2359416"/>
                <a:gd name="connsiteX2" fmla="*/ 426245 w 1882775"/>
                <a:gd name="connsiteY2" fmla="*/ 2355025 h 2359416"/>
                <a:gd name="connsiteX3" fmla="*/ 654050 w 1882775"/>
                <a:gd name="connsiteY3" fmla="*/ 950087 h 2359416"/>
                <a:gd name="connsiteX4" fmla="*/ 920750 w 1882775"/>
                <a:gd name="connsiteY4" fmla="*/ 1553337 h 2359416"/>
                <a:gd name="connsiteX5" fmla="*/ 1651000 w 1882775"/>
                <a:gd name="connsiteY5" fmla="*/ 13462 h 2359416"/>
                <a:gd name="connsiteX6" fmla="*/ 1689100 w 1882775"/>
                <a:gd name="connsiteY6" fmla="*/ 778637 h 2359416"/>
                <a:gd name="connsiteX7" fmla="*/ 1882775 w 1882775"/>
                <a:gd name="connsiteY7" fmla="*/ 334137 h 2359416"/>
                <a:gd name="connsiteX8" fmla="*/ 1882775 w 1882775"/>
                <a:gd name="connsiteY8" fmla="*/ 334137 h 2359416"/>
                <a:gd name="connsiteX0" fmla="*/ 0 w 1882775"/>
                <a:gd name="connsiteY0" fmla="*/ 2194687 h 2359060"/>
                <a:gd name="connsiteX1" fmla="*/ 196850 w 1882775"/>
                <a:gd name="connsiteY1" fmla="*/ 1418399 h 2359060"/>
                <a:gd name="connsiteX2" fmla="*/ 426245 w 1882775"/>
                <a:gd name="connsiteY2" fmla="*/ 2355025 h 2359060"/>
                <a:gd name="connsiteX3" fmla="*/ 654050 w 1882775"/>
                <a:gd name="connsiteY3" fmla="*/ 950087 h 2359060"/>
                <a:gd name="connsiteX4" fmla="*/ 920750 w 1882775"/>
                <a:gd name="connsiteY4" fmla="*/ 1553337 h 2359060"/>
                <a:gd name="connsiteX5" fmla="*/ 1651000 w 1882775"/>
                <a:gd name="connsiteY5" fmla="*/ 13462 h 2359060"/>
                <a:gd name="connsiteX6" fmla="*/ 1689100 w 1882775"/>
                <a:gd name="connsiteY6" fmla="*/ 778637 h 2359060"/>
                <a:gd name="connsiteX7" fmla="*/ 1882775 w 1882775"/>
                <a:gd name="connsiteY7" fmla="*/ 334137 h 2359060"/>
                <a:gd name="connsiteX8" fmla="*/ 1882775 w 1882775"/>
                <a:gd name="connsiteY8" fmla="*/ 334137 h 2359060"/>
                <a:gd name="connsiteX0" fmla="*/ 0 w 1882775"/>
                <a:gd name="connsiteY0" fmla="*/ 2194687 h 2359137"/>
                <a:gd name="connsiteX1" fmla="*/ 196850 w 1882775"/>
                <a:gd name="connsiteY1" fmla="*/ 1418399 h 2359137"/>
                <a:gd name="connsiteX2" fmla="*/ 426245 w 1882775"/>
                <a:gd name="connsiteY2" fmla="*/ 2355025 h 2359137"/>
                <a:gd name="connsiteX3" fmla="*/ 654050 w 1882775"/>
                <a:gd name="connsiteY3" fmla="*/ 950087 h 2359137"/>
                <a:gd name="connsiteX4" fmla="*/ 920750 w 1882775"/>
                <a:gd name="connsiteY4" fmla="*/ 1553337 h 2359137"/>
                <a:gd name="connsiteX5" fmla="*/ 1651000 w 1882775"/>
                <a:gd name="connsiteY5" fmla="*/ 13462 h 2359137"/>
                <a:gd name="connsiteX6" fmla="*/ 1689100 w 1882775"/>
                <a:gd name="connsiteY6" fmla="*/ 778637 h 2359137"/>
                <a:gd name="connsiteX7" fmla="*/ 1882775 w 1882775"/>
                <a:gd name="connsiteY7" fmla="*/ 334137 h 2359137"/>
                <a:gd name="connsiteX8" fmla="*/ 1882775 w 1882775"/>
                <a:gd name="connsiteY8" fmla="*/ 334137 h 2359137"/>
                <a:gd name="connsiteX0" fmla="*/ 0 w 1882775"/>
                <a:gd name="connsiteY0" fmla="*/ 2194687 h 2359137"/>
                <a:gd name="connsiteX1" fmla="*/ 196850 w 1882775"/>
                <a:gd name="connsiteY1" fmla="*/ 1418399 h 2359137"/>
                <a:gd name="connsiteX2" fmla="*/ 426245 w 1882775"/>
                <a:gd name="connsiteY2" fmla="*/ 2355025 h 2359137"/>
                <a:gd name="connsiteX3" fmla="*/ 654050 w 1882775"/>
                <a:gd name="connsiteY3" fmla="*/ 950087 h 2359137"/>
                <a:gd name="connsiteX4" fmla="*/ 920750 w 1882775"/>
                <a:gd name="connsiteY4" fmla="*/ 1553337 h 2359137"/>
                <a:gd name="connsiteX5" fmla="*/ 1651000 w 1882775"/>
                <a:gd name="connsiteY5" fmla="*/ 13462 h 2359137"/>
                <a:gd name="connsiteX6" fmla="*/ 1689100 w 1882775"/>
                <a:gd name="connsiteY6" fmla="*/ 778637 h 2359137"/>
                <a:gd name="connsiteX7" fmla="*/ 1882775 w 1882775"/>
                <a:gd name="connsiteY7" fmla="*/ 334137 h 2359137"/>
                <a:gd name="connsiteX8" fmla="*/ 1882775 w 1882775"/>
                <a:gd name="connsiteY8" fmla="*/ 334137 h 2359137"/>
                <a:gd name="connsiteX0" fmla="*/ 0 w 1882775"/>
                <a:gd name="connsiteY0" fmla="*/ 2194687 h 2358311"/>
                <a:gd name="connsiteX1" fmla="*/ 196850 w 1882775"/>
                <a:gd name="connsiteY1" fmla="*/ 1418399 h 2358311"/>
                <a:gd name="connsiteX2" fmla="*/ 426245 w 1882775"/>
                <a:gd name="connsiteY2" fmla="*/ 2355025 h 2358311"/>
                <a:gd name="connsiteX3" fmla="*/ 615950 w 1882775"/>
                <a:gd name="connsiteY3" fmla="*/ 1002475 h 2358311"/>
                <a:gd name="connsiteX4" fmla="*/ 920750 w 1882775"/>
                <a:gd name="connsiteY4" fmla="*/ 1553337 h 2358311"/>
                <a:gd name="connsiteX5" fmla="*/ 1651000 w 1882775"/>
                <a:gd name="connsiteY5" fmla="*/ 13462 h 2358311"/>
                <a:gd name="connsiteX6" fmla="*/ 1689100 w 1882775"/>
                <a:gd name="connsiteY6" fmla="*/ 778637 h 2358311"/>
                <a:gd name="connsiteX7" fmla="*/ 1882775 w 1882775"/>
                <a:gd name="connsiteY7" fmla="*/ 334137 h 2358311"/>
                <a:gd name="connsiteX8" fmla="*/ 1882775 w 1882775"/>
                <a:gd name="connsiteY8" fmla="*/ 334137 h 2358311"/>
                <a:gd name="connsiteX0" fmla="*/ 0 w 1882775"/>
                <a:gd name="connsiteY0" fmla="*/ 2194687 h 2358311"/>
                <a:gd name="connsiteX1" fmla="*/ 196850 w 1882775"/>
                <a:gd name="connsiteY1" fmla="*/ 1418399 h 2358311"/>
                <a:gd name="connsiteX2" fmla="*/ 426245 w 1882775"/>
                <a:gd name="connsiteY2" fmla="*/ 2355025 h 2358311"/>
                <a:gd name="connsiteX3" fmla="*/ 615950 w 1882775"/>
                <a:gd name="connsiteY3" fmla="*/ 1002475 h 2358311"/>
                <a:gd name="connsiteX4" fmla="*/ 920750 w 1882775"/>
                <a:gd name="connsiteY4" fmla="*/ 1553337 h 2358311"/>
                <a:gd name="connsiteX5" fmla="*/ 1651000 w 1882775"/>
                <a:gd name="connsiteY5" fmla="*/ 13462 h 2358311"/>
                <a:gd name="connsiteX6" fmla="*/ 1689100 w 1882775"/>
                <a:gd name="connsiteY6" fmla="*/ 778637 h 2358311"/>
                <a:gd name="connsiteX7" fmla="*/ 1882775 w 1882775"/>
                <a:gd name="connsiteY7" fmla="*/ 334137 h 2358311"/>
                <a:gd name="connsiteX8" fmla="*/ 1882775 w 1882775"/>
                <a:gd name="connsiteY8" fmla="*/ 334137 h 2358311"/>
                <a:gd name="connsiteX0" fmla="*/ 0 w 1882775"/>
                <a:gd name="connsiteY0" fmla="*/ 2199085 h 2362709"/>
                <a:gd name="connsiteX1" fmla="*/ 196850 w 1882775"/>
                <a:gd name="connsiteY1" fmla="*/ 1422797 h 2362709"/>
                <a:gd name="connsiteX2" fmla="*/ 426245 w 1882775"/>
                <a:gd name="connsiteY2" fmla="*/ 2359423 h 2362709"/>
                <a:gd name="connsiteX3" fmla="*/ 615950 w 1882775"/>
                <a:gd name="connsiteY3" fmla="*/ 1006873 h 2362709"/>
                <a:gd name="connsiteX4" fmla="*/ 1106488 w 1882775"/>
                <a:gd name="connsiteY4" fmla="*/ 1693466 h 2362709"/>
                <a:gd name="connsiteX5" fmla="*/ 1651000 w 1882775"/>
                <a:gd name="connsiteY5" fmla="*/ 17860 h 2362709"/>
                <a:gd name="connsiteX6" fmla="*/ 1689100 w 1882775"/>
                <a:gd name="connsiteY6" fmla="*/ 783035 h 2362709"/>
                <a:gd name="connsiteX7" fmla="*/ 1882775 w 1882775"/>
                <a:gd name="connsiteY7" fmla="*/ 338535 h 2362709"/>
                <a:gd name="connsiteX8" fmla="*/ 1882775 w 1882775"/>
                <a:gd name="connsiteY8" fmla="*/ 338535 h 2362709"/>
                <a:gd name="connsiteX0" fmla="*/ 0 w 1882775"/>
                <a:gd name="connsiteY0" fmla="*/ 2199085 h 2362709"/>
                <a:gd name="connsiteX1" fmla="*/ 196850 w 1882775"/>
                <a:gd name="connsiteY1" fmla="*/ 1422797 h 2362709"/>
                <a:gd name="connsiteX2" fmla="*/ 426245 w 1882775"/>
                <a:gd name="connsiteY2" fmla="*/ 2359423 h 2362709"/>
                <a:gd name="connsiteX3" fmla="*/ 615950 w 1882775"/>
                <a:gd name="connsiteY3" fmla="*/ 1006873 h 2362709"/>
                <a:gd name="connsiteX4" fmla="*/ 1106488 w 1882775"/>
                <a:gd name="connsiteY4" fmla="*/ 1693466 h 2362709"/>
                <a:gd name="connsiteX5" fmla="*/ 1651000 w 1882775"/>
                <a:gd name="connsiteY5" fmla="*/ 17860 h 2362709"/>
                <a:gd name="connsiteX6" fmla="*/ 1689100 w 1882775"/>
                <a:gd name="connsiteY6" fmla="*/ 783035 h 2362709"/>
                <a:gd name="connsiteX7" fmla="*/ 1882775 w 1882775"/>
                <a:gd name="connsiteY7" fmla="*/ 338535 h 2362709"/>
                <a:gd name="connsiteX8" fmla="*/ 1882775 w 1882775"/>
                <a:gd name="connsiteY8" fmla="*/ 338535 h 2362709"/>
                <a:gd name="connsiteX0" fmla="*/ 0 w 1882775"/>
                <a:gd name="connsiteY0" fmla="*/ 2198602 h 2362226"/>
                <a:gd name="connsiteX1" fmla="*/ 196850 w 1882775"/>
                <a:gd name="connsiteY1" fmla="*/ 1422314 h 2362226"/>
                <a:gd name="connsiteX2" fmla="*/ 426245 w 1882775"/>
                <a:gd name="connsiteY2" fmla="*/ 2358940 h 2362226"/>
                <a:gd name="connsiteX3" fmla="*/ 615950 w 1882775"/>
                <a:gd name="connsiteY3" fmla="*/ 1006390 h 2362226"/>
                <a:gd name="connsiteX4" fmla="*/ 1108869 w 1882775"/>
                <a:gd name="connsiteY4" fmla="*/ 1678695 h 2362226"/>
                <a:gd name="connsiteX5" fmla="*/ 1651000 w 1882775"/>
                <a:gd name="connsiteY5" fmla="*/ 17377 h 2362226"/>
                <a:gd name="connsiteX6" fmla="*/ 1689100 w 1882775"/>
                <a:gd name="connsiteY6" fmla="*/ 782552 h 2362226"/>
                <a:gd name="connsiteX7" fmla="*/ 1882775 w 1882775"/>
                <a:gd name="connsiteY7" fmla="*/ 338052 h 2362226"/>
                <a:gd name="connsiteX8" fmla="*/ 1882775 w 1882775"/>
                <a:gd name="connsiteY8" fmla="*/ 338052 h 2362226"/>
                <a:gd name="connsiteX0" fmla="*/ 0 w 1882775"/>
                <a:gd name="connsiteY0" fmla="*/ 2198602 h 2362226"/>
                <a:gd name="connsiteX1" fmla="*/ 196850 w 1882775"/>
                <a:gd name="connsiteY1" fmla="*/ 1422314 h 2362226"/>
                <a:gd name="connsiteX2" fmla="*/ 426245 w 1882775"/>
                <a:gd name="connsiteY2" fmla="*/ 2358940 h 2362226"/>
                <a:gd name="connsiteX3" fmla="*/ 615950 w 1882775"/>
                <a:gd name="connsiteY3" fmla="*/ 1006390 h 2362226"/>
                <a:gd name="connsiteX4" fmla="*/ 1108869 w 1882775"/>
                <a:gd name="connsiteY4" fmla="*/ 1678695 h 2362226"/>
                <a:gd name="connsiteX5" fmla="*/ 1651000 w 1882775"/>
                <a:gd name="connsiteY5" fmla="*/ 17377 h 2362226"/>
                <a:gd name="connsiteX6" fmla="*/ 1689100 w 1882775"/>
                <a:gd name="connsiteY6" fmla="*/ 782552 h 2362226"/>
                <a:gd name="connsiteX7" fmla="*/ 1882775 w 1882775"/>
                <a:gd name="connsiteY7" fmla="*/ 338052 h 2362226"/>
                <a:gd name="connsiteX8" fmla="*/ 1882775 w 1882775"/>
                <a:gd name="connsiteY8" fmla="*/ 338052 h 2362226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1108869 w 1882775"/>
                <a:gd name="connsiteY4" fmla="*/ 1340643 h 2024174"/>
                <a:gd name="connsiteX5" fmla="*/ 1262856 w 1882775"/>
                <a:gd name="connsiteY5" fmla="*/ 31750 h 2024174"/>
                <a:gd name="connsiteX6" fmla="*/ 1689100 w 1882775"/>
                <a:gd name="connsiteY6" fmla="*/ 4445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1108869 w 1882775"/>
                <a:gd name="connsiteY4" fmla="*/ 1340643 h 2024174"/>
                <a:gd name="connsiteX5" fmla="*/ 1262856 w 1882775"/>
                <a:gd name="connsiteY5" fmla="*/ 31750 h 2024174"/>
                <a:gd name="connsiteX6" fmla="*/ 1689100 w 1882775"/>
                <a:gd name="connsiteY6" fmla="*/ 4445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929932"/>
                <a:gd name="connsiteY0" fmla="*/ 1860550 h 2024174"/>
                <a:gd name="connsiteX1" fmla="*/ 196850 w 1929932"/>
                <a:gd name="connsiteY1" fmla="*/ 1084262 h 2024174"/>
                <a:gd name="connsiteX2" fmla="*/ 426245 w 1929932"/>
                <a:gd name="connsiteY2" fmla="*/ 2020888 h 2024174"/>
                <a:gd name="connsiteX3" fmla="*/ 615950 w 1929932"/>
                <a:gd name="connsiteY3" fmla="*/ 668338 h 2024174"/>
                <a:gd name="connsiteX4" fmla="*/ 1108869 w 1929932"/>
                <a:gd name="connsiteY4" fmla="*/ 1340643 h 2024174"/>
                <a:gd name="connsiteX5" fmla="*/ 1262856 w 1929932"/>
                <a:gd name="connsiteY5" fmla="*/ 31750 h 2024174"/>
                <a:gd name="connsiteX6" fmla="*/ 1884363 w 1929932"/>
                <a:gd name="connsiteY6" fmla="*/ 577850 h 2024174"/>
                <a:gd name="connsiteX7" fmla="*/ 1882775 w 1929932"/>
                <a:gd name="connsiteY7" fmla="*/ 0 h 2024174"/>
                <a:gd name="connsiteX8" fmla="*/ 1882775 w 1929932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1108869 w 1910885"/>
                <a:gd name="connsiteY4" fmla="*/ 1340643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1108869 w 1910885"/>
                <a:gd name="connsiteY4" fmla="*/ 1340643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808831 w 1910885"/>
                <a:gd name="connsiteY4" fmla="*/ 1638299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262856 w 1882775"/>
                <a:gd name="connsiteY5" fmla="*/ 31750 h 2024174"/>
                <a:gd name="connsiteX6" fmla="*/ 1481931 w 1882775"/>
                <a:gd name="connsiteY6" fmla="*/ 9779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81931 w 1882775"/>
                <a:gd name="connsiteY6" fmla="*/ 9779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73931 w 1882775"/>
                <a:gd name="connsiteY4" fmla="*/ 149224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6506 w 1882775"/>
                <a:gd name="connsiteY5" fmla="*/ 484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673225 w 1882775"/>
                <a:gd name="connsiteY6" fmla="*/ 77073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673225 w 1882775"/>
                <a:gd name="connsiteY6" fmla="*/ 77073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615950 w 1882775"/>
                <a:gd name="connsiteY3" fmla="*/ 668338 h 1860550"/>
                <a:gd name="connsiteX4" fmla="*/ 948531 w 1882775"/>
                <a:gd name="connsiteY4" fmla="*/ 1498599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835025 w 1882775"/>
                <a:gd name="connsiteY3" fmla="*/ 452438 h 1860550"/>
                <a:gd name="connsiteX4" fmla="*/ 948531 w 1882775"/>
                <a:gd name="connsiteY4" fmla="*/ 1498599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835025 w 1882775"/>
                <a:gd name="connsiteY3" fmla="*/ 452438 h 1860550"/>
                <a:gd name="connsiteX4" fmla="*/ 1310481 w 1882775"/>
                <a:gd name="connsiteY4" fmla="*/ 1146174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2138638 h 2138638"/>
                <a:gd name="connsiteX1" fmla="*/ 196850 w 1882775"/>
                <a:gd name="connsiteY1" fmla="*/ 1362350 h 2138638"/>
                <a:gd name="connsiteX2" fmla="*/ 642145 w 1882775"/>
                <a:gd name="connsiteY2" fmla="*/ 2079901 h 2138638"/>
                <a:gd name="connsiteX3" fmla="*/ 835025 w 1882775"/>
                <a:gd name="connsiteY3" fmla="*/ 730526 h 2138638"/>
                <a:gd name="connsiteX4" fmla="*/ 1310481 w 1882775"/>
                <a:gd name="connsiteY4" fmla="*/ 1424262 h 2138638"/>
                <a:gd name="connsiteX5" fmla="*/ 1577181 w 1882775"/>
                <a:gd name="connsiteY5" fmla="*/ 2657 h 2138638"/>
                <a:gd name="connsiteX6" fmla="*/ 1673225 w 1882775"/>
                <a:gd name="connsiteY6" fmla="*/ 1048819 h 2138638"/>
                <a:gd name="connsiteX7" fmla="*/ 1882775 w 1882775"/>
                <a:gd name="connsiteY7" fmla="*/ 278088 h 2138638"/>
                <a:gd name="connsiteX8" fmla="*/ 1882775 w 1882775"/>
                <a:gd name="connsiteY8" fmla="*/ 278088 h 2138638"/>
                <a:gd name="connsiteX0" fmla="*/ 0 w 2102877"/>
                <a:gd name="connsiteY0" fmla="*/ 2151306 h 2151306"/>
                <a:gd name="connsiteX1" fmla="*/ 196850 w 2102877"/>
                <a:gd name="connsiteY1" fmla="*/ 1375018 h 2151306"/>
                <a:gd name="connsiteX2" fmla="*/ 642145 w 2102877"/>
                <a:gd name="connsiteY2" fmla="*/ 2092569 h 2151306"/>
                <a:gd name="connsiteX3" fmla="*/ 835025 w 2102877"/>
                <a:gd name="connsiteY3" fmla="*/ 743194 h 2151306"/>
                <a:gd name="connsiteX4" fmla="*/ 1310481 w 2102877"/>
                <a:gd name="connsiteY4" fmla="*/ 1436930 h 2151306"/>
                <a:gd name="connsiteX5" fmla="*/ 1577181 w 2102877"/>
                <a:gd name="connsiteY5" fmla="*/ 15325 h 2151306"/>
                <a:gd name="connsiteX6" fmla="*/ 2095500 w 2102877"/>
                <a:gd name="connsiteY6" fmla="*/ 661437 h 2151306"/>
                <a:gd name="connsiteX7" fmla="*/ 1882775 w 2102877"/>
                <a:gd name="connsiteY7" fmla="*/ 290756 h 2151306"/>
                <a:gd name="connsiteX8" fmla="*/ 1882775 w 2102877"/>
                <a:gd name="connsiteY8" fmla="*/ 290756 h 2151306"/>
                <a:gd name="connsiteX0" fmla="*/ 0 w 2851150"/>
                <a:gd name="connsiteY0" fmla="*/ 2393950 h 2393950"/>
                <a:gd name="connsiteX1" fmla="*/ 196850 w 2851150"/>
                <a:gd name="connsiteY1" fmla="*/ 1617662 h 2393950"/>
                <a:gd name="connsiteX2" fmla="*/ 642145 w 2851150"/>
                <a:gd name="connsiteY2" fmla="*/ 2335213 h 2393950"/>
                <a:gd name="connsiteX3" fmla="*/ 835025 w 2851150"/>
                <a:gd name="connsiteY3" fmla="*/ 985838 h 2393950"/>
                <a:gd name="connsiteX4" fmla="*/ 1310481 w 2851150"/>
                <a:gd name="connsiteY4" fmla="*/ 1679574 h 2393950"/>
                <a:gd name="connsiteX5" fmla="*/ 1577181 w 2851150"/>
                <a:gd name="connsiteY5" fmla="*/ 257969 h 2393950"/>
                <a:gd name="connsiteX6" fmla="*/ 2095500 w 2851150"/>
                <a:gd name="connsiteY6" fmla="*/ 904081 h 2393950"/>
                <a:gd name="connsiteX7" fmla="*/ 1882775 w 2851150"/>
                <a:gd name="connsiteY7" fmla="*/ 533400 h 2393950"/>
                <a:gd name="connsiteX8" fmla="*/ 2851150 w 2851150"/>
                <a:gd name="connsiteY8" fmla="*/ 0 h 2393950"/>
                <a:gd name="connsiteX0" fmla="*/ 0 w 2851150"/>
                <a:gd name="connsiteY0" fmla="*/ 2393950 h 2393950"/>
                <a:gd name="connsiteX1" fmla="*/ 196850 w 2851150"/>
                <a:gd name="connsiteY1" fmla="*/ 1617662 h 2393950"/>
                <a:gd name="connsiteX2" fmla="*/ 642145 w 2851150"/>
                <a:gd name="connsiteY2" fmla="*/ 2335213 h 2393950"/>
                <a:gd name="connsiteX3" fmla="*/ 835025 w 2851150"/>
                <a:gd name="connsiteY3" fmla="*/ 985838 h 2393950"/>
                <a:gd name="connsiteX4" fmla="*/ 1310481 w 2851150"/>
                <a:gd name="connsiteY4" fmla="*/ 1679574 h 2393950"/>
                <a:gd name="connsiteX5" fmla="*/ 1577181 w 2851150"/>
                <a:gd name="connsiteY5" fmla="*/ 257969 h 2393950"/>
                <a:gd name="connsiteX6" fmla="*/ 2095500 w 2851150"/>
                <a:gd name="connsiteY6" fmla="*/ 904081 h 2393950"/>
                <a:gd name="connsiteX7" fmla="*/ 2286000 w 2851150"/>
                <a:gd name="connsiteY7" fmla="*/ 117475 h 2393950"/>
                <a:gd name="connsiteX8" fmla="*/ 2851150 w 2851150"/>
                <a:gd name="connsiteY8" fmla="*/ 0 h 2393950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32000 w 2286000"/>
                <a:gd name="connsiteY6" fmla="*/ 94535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1974850 w 2286000"/>
                <a:gd name="connsiteY6" fmla="*/ 970756 h 2276475"/>
                <a:gd name="connsiteX7" fmla="*/ 2286000 w 2286000"/>
                <a:gd name="connsiteY7" fmla="*/ 0 h 22764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  <a:gd name="connsiteX0" fmla="*/ 0 w 2287588"/>
                <a:gd name="connsiteY0" fmla="*/ 2272506 h 2272506"/>
                <a:gd name="connsiteX1" fmla="*/ 196850 w 2287588"/>
                <a:gd name="connsiteY1" fmla="*/ 1496218 h 2272506"/>
                <a:gd name="connsiteX2" fmla="*/ 642145 w 2287588"/>
                <a:gd name="connsiteY2" fmla="*/ 2213769 h 2272506"/>
                <a:gd name="connsiteX3" fmla="*/ 835025 w 2287588"/>
                <a:gd name="connsiteY3" fmla="*/ 864394 h 2272506"/>
                <a:gd name="connsiteX4" fmla="*/ 1310481 w 2287588"/>
                <a:gd name="connsiteY4" fmla="*/ 1558130 h 2272506"/>
                <a:gd name="connsiteX5" fmla="*/ 1577181 w 2287588"/>
                <a:gd name="connsiteY5" fmla="*/ 136525 h 2272506"/>
                <a:gd name="connsiteX6" fmla="*/ 1974850 w 2287588"/>
                <a:gd name="connsiteY6" fmla="*/ 966787 h 2272506"/>
                <a:gd name="connsiteX7" fmla="*/ 2287588 w 2287588"/>
                <a:gd name="connsiteY7" fmla="*/ 0 h 2272506"/>
                <a:gd name="connsiteX0" fmla="*/ 0 w 2287588"/>
                <a:gd name="connsiteY0" fmla="*/ 2255837 h 2255837"/>
                <a:gd name="connsiteX1" fmla="*/ 196850 w 2287588"/>
                <a:gd name="connsiteY1" fmla="*/ 1479549 h 2255837"/>
                <a:gd name="connsiteX2" fmla="*/ 642145 w 2287588"/>
                <a:gd name="connsiteY2" fmla="*/ 2197100 h 2255837"/>
                <a:gd name="connsiteX3" fmla="*/ 835025 w 2287588"/>
                <a:gd name="connsiteY3" fmla="*/ 847725 h 2255837"/>
                <a:gd name="connsiteX4" fmla="*/ 1310481 w 2287588"/>
                <a:gd name="connsiteY4" fmla="*/ 1541461 h 2255837"/>
                <a:gd name="connsiteX5" fmla="*/ 1577181 w 2287588"/>
                <a:gd name="connsiteY5" fmla="*/ 119856 h 2255837"/>
                <a:gd name="connsiteX6" fmla="*/ 1974850 w 2287588"/>
                <a:gd name="connsiteY6" fmla="*/ 950118 h 2255837"/>
                <a:gd name="connsiteX7" fmla="*/ 2287588 w 2287588"/>
                <a:gd name="connsiteY7" fmla="*/ 0 h 225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7588" h="2255837">
                  <a:moveTo>
                    <a:pt x="0" y="2255837"/>
                  </a:moveTo>
                  <a:cubicBezTo>
                    <a:pt x="30427" y="2041259"/>
                    <a:pt x="89826" y="1489338"/>
                    <a:pt x="196850" y="1479549"/>
                  </a:cubicBezTo>
                  <a:cubicBezTo>
                    <a:pt x="303874" y="1469760"/>
                    <a:pt x="535782" y="2302404"/>
                    <a:pt x="642145" y="2197100"/>
                  </a:cubicBezTo>
                  <a:cubicBezTo>
                    <a:pt x="748508" y="2091796"/>
                    <a:pt x="723636" y="956998"/>
                    <a:pt x="835025" y="847725"/>
                  </a:cubicBezTo>
                  <a:cubicBezTo>
                    <a:pt x="946414" y="738452"/>
                    <a:pt x="1186788" y="1662773"/>
                    <a:pt x="1310481" y="1541461"/>
                  </a:cubicBezTo>
                  <a:cubicBezTo>
                    <a:pt x="1434174" y="1420149"/>
                    <a:pt x="1466453" y="218413"/>
                    <a:pt x="1577181" y="119856"/>
                  </a:cubicBezTo>
                  <a:cubicBezTo>
                    <a:pt x="1687909" y="21299"/>
                    <a:pt x="1856449" y="970094"/>
                    <a:pt x="1974850" y="950118"/>
                  </a:cubicBezTo>
                  <a:cubicBezTo>
                    <a:pt x="2093251" y="930142"/>
                    <a:pt x="2237846" y="284030"/>
                    <a:pt x="2287588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grpSp>
        <p:nvGrpSpPr>
          <p:cNvPr id="160" name="Groupe 159"/>
          <p:cNvGrpSpPr/>
          <p:nvPr/>
        </p:nvGrpSpPr>
        <p:grpSpPr>
          <a:xfrm>
            <a:off x="6848614" y="2081423"/>
            <a:ext cx="1299572" cy="1373955"/>
            <a:chOff x="5839620" y="1847876"/>
            <a:chExt cx="1299572" cy="1373955"/>
          </a:xfrm>
        </p:grpSpPr>
        <p:sp>
          <p:nvSpPr>
            <p:cNvPr id="161" name="Forme libre 160"/>
            <p:cNvSpPr/>
            <p:nvPr/>
          </p:nvSpPr>
          <p:spPr>
            <a:xfrm>
              <a:off x="5839620" y="2488170"/>
              <a:ext cx="1294606" cy="658255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2066"/>
                <a:gd name="connsiteY0" fmla="*/ 1123950 h 1203327"/>
                <a:gd name="connsiteX1" fmla="*/ 187325 w 1302066"/>
                <a:gd name="connsiteY1" fmla="*/ 661987 h 1203327"/>
                <a:gd name="connsiteX2" fmla="*/ 644525 w 1302066"/>
                <a:gd name="connsiteY2" fmla="*/ 466725 h 1203327"/>
                <a:gd name="connsiteX3" fmla="*/ 1080294 w 1302066"/>
                <a:gd name="connsiteY3" fmla="*/ 595312 h 1203327"/>
                <a:gd name="connsiteX4" fmla="*/ 1301750 w 1302066"/>
                <a:gd name="connsiteY4" fmla="*/ 946150 h 1203327"/>
                <a:gd name="connsiteX5" fmla="*/ 1263649 w 1302066"/>
                <a:gd name="connsiteY5" fmla="*/ 1132683 h 1203327"/>
                <a:gd name="connsiteX6" fmla="*/ 1069975 w 1302066"/>
                <a:gd name="connsiteY6" fmla="*/ 1203325 h 1203327"/>
                <a:gd name="connsiteX7" fmla="*/ 733425 w 1302066"/>
                <a:gd name="connsiteY7" fmla="*/ 809625 h 1203327"/>
                <a:gd name="connsiteX8" fmla="*/ 796925 w 1302066"/>
                <a:gd name="connsiteY8" fmla="*/ 352425 h 1203327"/>
                <a:gd name="connsiteX9" fmla="*/ 992188 w 1302066"/>
                <a:gd name="connsiteY9" fmla="*/ 0 h 1203327"/>
                <a:gd name="connsiteX0" fmla="*/ 0 w 1302066"/>
                <a:gd name="connsiteY0" fmla="*/ 771525 h 850902"/>
                <a:gd name="connsiteX1" fmla="*/ 187325 w 1302066"/>
                <a:gd name="connsiteY1" fmla="*/ 309562 h 850902"/>
                <a:gd name="connsiteX2" fmla="*/ 644525 w 1302066"/>
                <a:gd name="connsiteY2" fmla="*/ 114300 h 850902"/>
                <a:gd name="connsiteX3" fmla="*/ 1080294 w 1302066"/>
                <a:gd name="connsiteY3" fmla="*/ 242887 h 850902"/>
                <a:gd name="connsiteX4" fmla="*/ 1301750 w 1302066"/>
                <a:gd name="connsiteY4" fmla="*/ 593725 h 850902"/>
                <a:gd name="connsiteX5" fmla="*/ 1263649 w 1302066"/>
                <a:gd name="connsiteY5" fmla="*/ 780258 h 850902"/>
                <a:gd name="connsiteX6" fmla="*/ 1069975 w 1302066"/>
                <a:gd name="connsiteY6" fmla="*/ 850900 h 850902"/>
                <a:gd name="connsiteX7" fmla="*/ 733425 w 1302066"/>
                <a:gd name="connsiteY7" fmla="*/ 457200 h 850902"/>
                <a:gd name="connsiteX8" fmla="*/ 796925 w 1302066"/>
                <a:gd name="connsiteY8" fmla="*/ 0 h 850902"/>
                <a:gd name="connsiteX0" fmla="*/ 0 w 1302066"/>
                <a:gd name="connsiteY0" fmla="*/ 658255 h 737632"/>
                <a:gd name="connsiteX1" fmla="*/ 187325 w 1302066"/>
                <a:gd name="connsiteY1" fmla="*/ 196292 h 737632"/>
                <a:gd name="connsiteX2" fmla="*/ 644525 w 1302066"/>
                <a:gd name="connsiteY2" fmla="*/ 1030 h 737632"/>
                <a:gd name="connsiteX3" fmla="*/ 1080294 w 1302066"/>
                <a:gd name="connsiteY3" fmla="*/ 129617 h 737632"/>
                <a:gd name="connsiteX4" fmla="*/ 1301750 w 1302066"/>
                <a:gd name="connsiteY4" fmla="*/ 480455 h 737632"/>
                <a:gd name="connsiteX5" fmla="*/ 1263649 w 1302066"/>
                <a:gd name="connsiteY5" fmla="*/ 666988 h 737632"/>
                <a:gd name="connsiteX6" fmla="*/ 1069975 w 1302066"/>
                <a:gd name="connsiteY6" fmla="*/ 737630 h 737632"/>
                <a:gd name="connsiteX7" fmla="*/ 733425 w 1302066"/>
                <a:gd name="connsiteY7" fmla="*/ 343930 h 737632"/>
                <a:gd name="connsiteX0" fmla="*/ 0 w 1302066"/>
                <a:gd name="connsiteY0" fmla="*/ 658255 h 737630"/>
                <a:gd name="connsiteX1" fmla="*/ 187325 w 1302066"/>
                <a:gd name="connsiteY1" fmla="*/ 196292 h 737630"/>
                <a:gd name="connsiteX2" fmla="*/ 644525 w 1302066"/>
                <a:gd name="connsiteY2" fmla="*/ 1030 h 737630"/>
                <a:gd name="connsiteX3" fmla="*/ 1080294 w 1302066"/>
                <a:gd name="connsiteY3" fmla="*/ 129617 h 737630"/>
                <a:gd name="connsiteX4" fmla="*/ 1301750 w 1302066"/>
                <a:gd name="connsiteY4" fmla="*/ 480455 h 737630"/>
                <a:gd name="connsiteX5" fmla="*/ 1263649 w 1302066"/>
                <a:gd name="connsiteY5" fmla="*/ 666988 h 737630"/>
                <a:gd name="connsiteX6" fmla="*/ 1069975 w 1302066"/>
                <a:gd name="connsiteY6" fmla="*/ 737630 h 737630"/>
                <a:gd name="connsiteX0" fmla="*/ 0 w 1302066"/>
                <a:gd name="connsiteY0" fmla="*/ 658255 h 666988"/>
                <a:gd name="connsiteX1" fmla="*/ 187325 w 1302066"/>
                <a:gd name="connsiteY1" fmla="*/ 196292 h 666988"/>
                <a:gd name="connsiteX2" fmla="*/ 644525 w 1302066"/>
                <a:gd name="connsiteY2" fmla="*/ 1030 h 666988"/>
                <a:gd name="connsiteX3" fmla="*/ 1080294 w 1302066"/>
                <a:gd name="connsiteY3" fmla="*/ 129617 h 666988"/>
                <a:gd name="connsiteX4" fmla="*/ 1301750 w 1302066"/>
                <a:gd name="connsiteY4" fmla="*/ 480455 h 666988"/>
                <a:gd name="connsiteX5" fmla="*/ 1263649 w 1302066"/>
                <a:gd name="connsiteY5" fmla="*/ 666988 h 666988"/>
                <a:gd name="connsiteX0" fmla="*/ 0 w 1301750"/>
                <a:gd name="connsiteY0" fmla="*/ 658255 h 658255"/>
                <a:gd name="connsiteX1" fmla="*/ 187325 w 1301750"/>
                <a:gd name="connsiteY1" fmla="*/ 196292 h 658255"/>
                <a:gd name="connsiteX2" fmla="*/ 644525 w 1301750"/>
                <a:gd name="connsiteY2" fmla="*/ 1030 h 658255"/>
                <a:gd name="connsiteX3" fmla="*/ 1080294 w 1301750"/>
                <a:gd name="connsiteY3" fmla="*/ 129617 h 658255"/>
                <a:gd name="connsiteX4" fmla="*/ 1301750 w 1301750"/>
                <a:gd name="connsiteY4" fmla="*/ 480455 h 658255"/>
                <a:gd name="connsiteX0" fmla="*/ 0 w 1294606"/>
                <a:gd name="connsiteY0" fmla="*/ 658255 h 658255"/>
                <a:gd name="connsiteX1" fmla="*/ 180181 w 1294606"/>
                <a:gd name="connsiteY1" fmla="*/ 196292 h 658255"/>
                <a:gd name="connsiteX2" fmla="*/ 637381 w 1294606"/>
                <a:gd name="connsiteY2" fmla="*/ 1030 h 658255"/>
                <a:gd name="connsiteX3" fmla="*/ 1073150 w 1294606"/>
                <a:gd name="connsiteY3" fmla="*/ 129617 h 658255"/>
                <a:gd name="connsiteX4" fmla="*/ 1294606 w 1294606"/>
                <a:gd name="connsiteY4" fmla="*/ 480455 h 6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606" h="658255">
                  <a:moveTo>
                    <a:pt x="0" y="658255"/>
                  </a:moveTo>
                  <a:cubicBezTo>
                    <a:pt x="1852" y="491567"/>
                    <a:pt x="73951" y="305829"/>
                    <a:pt x="180181" y="196292"/>
                  </a:cubicBezTo>
                  <a:cubicBezTo>
                    <a:pt x="286411" y="86755"/>
                    <a:pt x="488553" y="12142"/>
                    <a:pt x="637381" y="1030"/>
                  </a:cubicBezTo>
                  <a:cubicBezTo>
                    <a:pt x="786209" y="-10082"/>
                    <a:pt x="982663" y="71145"/>
                    <a:pt x="1073150" y="129617"/>
                  </a:cubicBezTo>
                  <a:cubicBezTo>
                    <a:pt x="1163637" y="188089"/>
                    <a:pt x="1295004" y="378986"/>
                    <a:pt x="1294606" y="480455"/>
                  </a:cubicBezTo>
                </a:path>
              </a:pathLst>
            </a:custGeom>
            <a:noFill/>
            <a:ln w="15875">
              <a:solidFill>
                <a:srgbClr val="00B050"/>
              </a:solidFill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62" name="Forme libre 161"/>
            <p:cNvSpPr/>
            <p:nvPr/>
          </p:nvSpPr>
          <p:spPr>
            <a:xfrm>
              <a:off x="6564666" y="1847876"/>
              <a:ext cx="574526" cy="1370806"/>
            </a:xfrm>
            <a:custGeom>
              <a:avLst/>
              <a:gdLst>
                <a:gd name="connsiteX0" fmla="*/ 0 w 1315035"/>
                <a:gd name="connsiteY0" fmla="*/ 1301750 h 1398415"/>
                <a:gd name="connsiteX1" fmla="*/ 254000 w 1315035"/>
                <a:gd name="connsiteY1" fmla="*/ 901700 h 1398415"/>
                <a:gd name="connsiteX2" fmla="*/ 644525 w 1315035"/>
                <a:gd name="connsiteY2" fmla="*/ 644525 h 1398415"/>
                <a:gd name="connsiteX3" fmla="*/ 1006475 w 1315035"/>
                <a:gd name="connsiteY3" fmla="*/ 796925 h 1398415"/>
                <a:gd name="connsiteX4" fmla="*/ 1301750 w 1315035"/>
                <a:gd name="connsiteY4" fmla="*/ 1123950 h 1398415"/>
                <a:gd name="connsiteX5" fmla="*/ 1244600 w 1315035"/>
                <a:gd name="connsiteY5" fmla="*/ 1308100 h 1398415"/>
                <a:gd name="connsiteX6" fmla="*/ 1069975 w 1315035"/>
                <a:gd name="connsiteY6" fmla="*/ 1381125 h 1398415"/>
                <a:gd name="connsiteX7" fmla="*/ 733425 w 1315035"/>
                <a:gd name="connsiteY7" fmla="*/ 987425 h 1398415"/>
                <a:gd name="connsiteX8" fmla="*/ 796925 w 1315035"/>
                <a:gd name="connsiteY8" fmla="*/ 530225 h 1398415"/>
                <a:gd name="connsiteX9" fmla="*/ 1006475 w 1315035"/>
                <a:gd name="connsiteY9" fmla="*/ 196850 h 1398415"/>
                <a:gd name="connsiteX10" fmla="*/ 1295400 w 1315035"/>
                <a:gd name="connsiteY10" fmla="*/ 0 h 1398415"/>
                <a:gd name="connsiteX0" fmla="*/ 0 w 1319724"/>
                <a:gd name="connsiteY0" fmla="*/ 1301750 h 1401939"/>
                <a:gd name="connsiteX1" fmla="*/ 254000 w 1319724"/>
                <a:gd name="connsiteY1" fmla="*/ 901700 h 1401939"/>
                <a:gd name="connsiteX2" fmla="*/ 644525 w 1319724"/>
                <a:gd name="connsiteY2" fmla="*/ 644525 h 1401939"/>
                <a:gd name="connsiteX3" fmla="*/ 1006475 w 1319724"/>
                <a:gd name="connsiteY3" fmla="*/ 796925 h 1401939"/>
                <a:gd name="connsiteX4" fmla="*/ 1301750 w 1319724"/>
                <a:gd name="connsiteY4" fmla="*/ 1123950 h 1401939"/>
                <a:gd name="connsiteX5" fmla="*/ 1263650 w 1319724"/>
                <a:gd name="connsiteY5" fmla="*/ 1323975 h 1401939"/>
                <a:gd name="connsiteX6" fmla="*/ 1069975 w 1319724"/>
                <a:gd name="connsiteY6" fmla="*/ 1381125 h 1401939"/>
                <a:gd name="connsiteX7" fmla="*/ 733425 w 1319724"/>
                <a:gd name="connsiteY7" fmla="*/ 987425 h 1401939"/>
                <a:gd name="connsiteX8" fmla="*/ 796925 w 1319724"/>
                <a:gd name="connsiteY8" fmla="*/ 530225 h 1401939"/>
                <a:gd name="connsiteX9" fmla="*/ 1006475 w 1319724"/>
                <a:gd name="connsiteY9" fmla="*/ 196850 h 1401939"/>
                <a:gd name="connsiteX10" fmla="*/ 1295400 w 1319724"/>
                <a:gd name="connsiteY10" fmla="*/ 0 h 1401939"/>
                <a:gd name="connsiteX0" fmla="*/ 0 w 1314322"/>
                <a:gd name="connsiteY0" fmla="*/ 1301750 h 1397841"/>
                <a:gd name="connsiteX1" fmla="*/ 254000 w 1314322"/>
                <a:gd name="connsiteY1" fmla="*/ 901700 h 1397841"/>
                <a:gd name="connsiteX2" fmla="*/ 644525 w 1314322"/>
                <a:gd name="connsiteY2" fmla="*/ 644525 h 1397841"/>
                <a:gd name="connsiteX3" fmla="*/ 1006475 w 1314322"/>
                <a:gd name="connsiteY3" fmla="*/ 796925 h 1397841"/>
                <a:gd name="connsiteX4" fmla="*/ 1301750 w 1314322"/>
                <a:gd name="connsiteY4" fmla="*/ 1123950 h 1397841"/>
                <a:gd name="connsiteX5" fmla="*/ 1263650 w 1314322"/>
                <a:gd name="connsiteY5" fmla="*/ 1323975 h 1397841"/>
                <a:gd name="connsiteX6" fmla="*/ 1069975 w 1314322"/>
                <a:gd name="connsiteY6" fmla="*/ 1381125 h 1397841"/>
                <a:gd name="connsiteX7" fmla="*/ 733425 w 1314322"/>
                <a:gd name="connsiteY7" fmla="*/ 987425 h 1397841"/>
                <a:gd name="connsiteX8" fmla="*/ 796925 w 1314322"/>
                <a:gd name="connsiteY8" fmla="*/ 530225 h 1397841"/>
                <a:gd name="connsiteX9" fmla="*/ 1006475 w 1314322"/>
                <a:gd name="connsiteY9" fmla="*/ 196850 h 1397841"/>
                <a:gd name="connsiteX10" fmla="*/ 1295400 w 1314322"/>
                <a:gd name="connsiteY10" fmla="*/ 0 h 1397841"/>
                <a:gd name="connsiteX0" fmla="*/ 0 w 1314322"/>
                <a:gd name="connsiteY0" fmla="*/ 1301750 h 1381435"/>
                <a:gd name="connsiteX1" fmla="*/ 254000 w 1314322"/>
                <a:gd name="connsiteY1" fmla="*/ 901700 h 1381435"/>
                <a:gd name="connsiteX2" fmla="*/ 644525 w 1314322"/>
                <a:gd name="connsiteY2" fmla="*/ 644525 h 1381435"/>
                <a:gd name="connsiteX3" fmla="*/ 1006475 w 1314322"/>
                <a:gd name="connsiteY3" fmla="*/ 796925 h 1381435"/>
                <a:gd name="connsiteX4" fmla="*/ 1301750 w 1314322"/>
                <a:gd name="connsiteY4" fmla="*/ 1123950 h 1381435"/>
                <a:gd name="connsiteX5" fmla="*/ 1263650 w 1314322"/>
                <a:gd name="connsiteY5" fmla="*/ 1323975 h 1381435"/>
                <a:gd name="connsiteX6" fmla="*/ 1069975 w 1314322"/>
                <a:gd name="connsiteY6" fmla="*/ 1381125 h 1381435"/>
                <a:gd name="connsiteX7" fmla="*/ 733425 w 1314322"/>
                <a:gd name="connsiteY7" fmla="*/ 987425 h 1381435"/>
                <a:gd name="connsiteX8" fmla="*/ 796925 w 1314322"/>
                <a:gd name="connsiteY8" fmla="*/ 530225 h 1381435"/>
                <a:gd name="connsiteX9" fmla="*/ 1006475 w 1314322"/>
                <a:gd name="connsiteY9" fmla="*/ 196850 h 1381435"/>
                <a:gd name="connsiteX10" fmla="*/ 1295400 w 1314322"/>
                <a:gd name="connsiteY10" fmla="*/ 0 h 1381435"/>
                <a:gd name="connsiteX0" fmla="*/ 0 w 1303398"/>
                <a:gd name="connsiteY0" fmla="*/ 1301750 h 1381435"/>
                <a:gd name="connsiteX1" fmla="*/ 254000 w 1303398"/>
                <a:gd name="connsiteY1" fmla="*/ 901700 h 1381435"/>
                <a:gd name="connsiteX2" fmla="*/ 644525 w 1303398"/>
                <a:gd name="connsiteY2" fmla="*/ 644525 h 1381435"/>
                <a:gd name="connsiteX3" fmla="*/ 1006475 w 1303398"/>
                <a:gd name="connsiteY3" fmla="*/ 796925 h 1381435"/>
                <a:gd name="connsiteX4" fmla="*/ 1301750 w 1303398"/>
                <a:gd name="connsiteY4" fmla="*/ 1123950 h 1381435"/>
                <a:gd name="connsiteX5" fmla="*/ 1263650 w 1303398"/>
                <a:gd name="connsiteY5" fmla="*/ 1323975 h 1381435"/>
                <a:gd name="connsiteX6" fmla="*/ 1069975 w 1303398"/>
                <a:gd name="connsiteY6" fmla="*/ 1381125 h 1381435"/>
                <a:gd name="connsiteX7" fmla="*/ 733425 w 1303398"/>
                <a:gd name="connsiteY7" fmla="*/ 987425 h 1381435"/>
                <a:gd name="connsiteX8" fmla="*/ 796925 w 1303398"/>
                <a:gd name="connsiteY8" fmla="*/ 530225 h 1381435"/>
                <a:gd name="connsiteX9" fmla="*/ 1006475 w 1303398"/>
                <a:gd name="connsiteY9" fmla="*/ 196850 h 1381435"/>
                <a:gd name="connsiteX10" fmla="*/ 1295400 w 1303398"/>
                <a:gd name="connsiteY10" fmla="*/ 0 h 1381435"/>
                <a:gd name="connsiteX0" fmla="*/ 0 w 1311781"/>
                <a:gd name="connsiteY0" fmla="*/ 1301750 h 1395679"/>
                <a:gd name="connsiteX1" fmla="*/ 254000 w 1311781"/>
                <a:gd name="connsiteY1" fmla="*/ 901700 h 1395679"/>
                <a:gd name="connsiteX2" fmla="*/ 644525 w 1311781"/>
                <a:gd name="connsiteY2" fmla="*/ 644525 h 1395679"/>
                <a:gd name="connsiteX3" fmla="*/ 1006475 w 1311781"/>
                <a:gd name="connsiteY3" fmla="*/ 796925 h 1395679"/>
                <a:gd name="connsiteX4" fmla="*/ 1301750 w 1311781"/>
                <a:gd name="connsiteY4" fmla="*/ 1123950 h 1395679"/>
                <a:gd name="connsiteX5" fmla="*/ 1247775 w 1311781"/>
                <a:gd name="connsiteY5" fmla="*/ 1311275 h 1395679"/>
                <a:gd name="connsiteX6" fmla="*/ 1069975 w 1311781"/>
                <a:gd name="connsiteY6" fmla="*/ 1381125 h 1395679"/>
                <a:gd name="connsiteX7" fmla="*/ 733425 w 1311781"/>
                <a:gd name="connsiteY7" fmla="*/ 987425 h 1395679"/>
                <a:gd name="connsiteX8" fmla="*/ 796925 w 1311781"/>
                <a:gd name="connsiteY8" fmla="*/ 530225 h 1395679"/>
                <a:gd name="connsiteX9" fmla="*/ 1006475 w 1311781"/>
                <a:gd name="connsiteY9" fmla="*/ 196850 h 1395679"/>
                <a:gd name="connsiteX10" fmla="*/ 1295400 w 1311781"/>
                <a:gd name="connsiteY10" fmla="*/ 0 h 1395679"/>
                <a:gd name="connsiteX0" fmla="*/ 0 w 1311781"/>
                <a:gd name="connsiteY0" fmla="*/ 1301750 h 1381154"/>
                <a:gd name="connsiteX1" fmla="*/ 254000 w 1311781"/>
                <a:gd name="connsiteY1" fmla="*/ 901700 h 1381154"/>
                <a:gd name="connsiteX2" fmla="*/ 644525 w 1311781"/>
                <a:gd name="connsiteY2" fmla="*/ 644525 h 1381154"/>
                <a:gd name="connsiteX3" fmla="*/ 1006475 w 1311781"/>
                <a:gd name="connsiteY3" fmla="*/ 796925 h 1381154"/>
                <a:gd name="connsiteX4" fmla="*/ 1301750 w 1311781"/>
                <a:gd name="connsiteY4" fmla="*/ 1123950 h 1381154"/>
                <a:gd name="connsiteX5" fmla="*/ 1247775 w 1311781"/>
                <a:gd name="connsiteY5" fmla="*/ 1311275 h 1381154"/>
                <a:gd name="connsiteX6" fmla="*/ 1069975 w 1311781"/>
                <a:gd name="connsiteY6" fmla="*/ 1381125 h 1381154"/>
                <a:gd name="connsiteX7" fmla="*/ 733425 w 1311781"/>
                <a:gd name="connsiteY7" fmla="*/ 987425 h 1381154"/>
                <a:gd name="connsiteX8" fmla="*/ 796925 w 1311781"/>
                <a:gd name="connsiteY8" fmla="*/ 530225 h 1381154"/>
                <a:gd name="connsiteX9" fmla="*/ 1006475 w 1311781"/>
                <a:gd name="connsiteY9" fmla="*/ 196850 h 1381154"/>
                <a:gd name="connsiteX10" fmla="*/ 1295400 w 1311781"/>
                <a:gd name="connsiteY10" fmla="*/ 0 h 1381154"/>
                <a:gd name="connsiteX0" fmla="*/ 0 w 1303854"/>
                <a:gd name="connsiteY0" fmla="*/ 1301750 h 1381154"/>
                <a:gd name="connsiteX1" fmla="*/ 254000 w 1303854"/>
                <a:gd name="connsiteY1" fmla="*/ 901700 h 1381154"/>
                <a:gd name="connsiteX2" fmla="*/ 644525 w 1303854"/>
                <a:gd name="connsiteY2" fmla="*/ 644525 h 1381154"/>
                <a:gd name="connsiteX3" fmla="*/ 1006475 w 1303854"/>
                <a:gd name="connsiteY3" fmla="*/ 796925 h 1381154"/>
                <a:gd name="connsiteX4" fmla="*/ 1301750 w 1303854"/>
                <a:gd name="connsiteY4" fmla="*/ 1123950 h 1381154"/>
                <a:gd name="connsiteX5" fmla="*/ 1247775 w 1303854"/>
                <a:gd name="connsiteY5" fmla="*/ 1311275 h 1381154"/>
                <a:gd name="connsiteX6" fmla="*/ 1069975 w 1303854"/>
                <a:gd name="connsiteY6" fmla="*/ 1381125 h 1381154"/>
                <a:gd name="connsiteX7" fmla="*/ 733425 w 1303854"/>
                <a:gd name="connsiteY7" fmla="*/ 987425 h 1381154"/>
                <a:gd name="connsiteX8" fmla="*/ 796925 w 1303854"/>
                <a:gd name="connsiteY8" fmla="*/ 530225 h 1381154"/>
                <a:gd name="connsiteX9" fmla="*/ 1006475 w 1303854"/>
                <a:gd name="connsiteY9" fmla="*/ 196850 h 1381154"/>
                <a:gd name="connsiteX10" fmla="*/ 1295400 w 1303854"/>
                <a:gd name="connsiteY10" fmla="*/ 0 h 1381154"/>
                <a:gd name="connsiteX0" fmla="*/ 0 w 1303854"/>
                <a:gd name="connsiteY0" fmla="*/ 1301750 h 1381158"/>
                <a:gd name="connsiteX1" fmla="*/ 254000 w 1303854"/>
                <a:gd name="connsiteY1" fmla="*/ 901700 h 1381158"/>
                <a:gd name="connsiteX2" fmla="*/ 644525 w 1303854"/>
                <a:gd name="connsiteY2" fmla="*/ 644525 h 1381158"/>
                <a:gd name="connsiteX3" fmla="*/ 1006475 w 1303854"/>
                <a:gd name="connsiteY3" fmla="*/ 796925 h 1381158"/>
                <a:gd name="connsiteX4" fmla="*/ 1301750 w 1303854"/>
                <a:gd name="connsiteY4" fmla="*/ 1123950 h 1381158"/>
                <a:gd name="connsiteX5" fmla="*/ 1247775 w 1303854"/>
                <a:gd name="connsiteY5" fmla="*/ 1311275 h 1381158"/>
                <a:gd name="connsiteX6" fmla="*/ 1069975 w 1303854"/>
                <a:gd name="connsiteY6" fmla="*/ 1381125 h 1381158"/>
                <a:gd name="connsiteX7" fmla="*/ 733425 w 1303854"/>
                <a:gd name="connsiteY7" fmla="*/ 987425 h 1381158"/>
                <a:gd name="connsiteX8" fmla="*/ 796925 w 1303854"/>
                <a:gd name="connsiteY8" fmla="*/ 530225 h 1381158"/>
                <a:gd name="connsiteX9" fmla="*/ 1006475 w 1303854"/>
                <a:gd name="connsiteY9" fmla="*/ 196850 h 1381158"/>
                <a:gd name="connsiteX10" fmla="*/ 1295400 w 1303854"/>
                <a:gd name="connsiteY10" fmla="*/ 0 h 1381158"/>
                <a:gd name="connsiteX0" fmla="*/ 0 w 1304132"/>
                <a:gd name="connsiteY0" fmla="*/ 1301750 h 1381158"/>
                <a:gd name="connsiteX1" fmla="*/ 254000 w 1304132"/>
                <a:gd name="connsiteY1" fmla="*/ 901700 h 1381158"/>
                <a:gd name="connsiteX2" fmla="*/ 644525 w 1304132"/>
                <a:gd name="connsiteY2" fmla="*/ 644525 h 1381158"/>
                <a:gd name="connsiteX3" fmla="*/ 1006475 w 1304132"/>
                <a:gd name="connsiteY3" fmla="*/ 796925 h 1381158"/>
                <a:gd name="connsiteX4" fmla="*/ 1301750 w 1304132"/>
                <a:gd name="connsiteY4" fmla="*/ 1123950 h 1381158"/>
                <a:gd name="connsiteX5" fmla="*/ 1247775 w 1304132"/>
                <a:gd name="connsiteY5" fmla="*/ 1311275 h 1381158"/>
                <a:gd name="connsiteX6" fmla="*/ 1069975 w 1304132"/>
                <a:gd name="connsiteY6" fmla="*/ 1381125 h 1381158"/>
                <a:gd name="connsiteX7" fmla="*/ 733425 w 1304132"/>
                <a:gd name="connsiteY7" fmla="*/ 987425 h 1381158"/>
                <a:gd name="connsiteX8" fmla="*/ 796925 w 1304132"/>
                <a:gd name="connsiteY8" fmla="*/ 530225 h 1381158"/>
                <a:gd name="connsiteX9" fmla="*/ 1006475 w 1304132"/>
                <a:gd name="connsiteY9" fmla="*/ 196850 h 1381158"/>
                <a:gd name="connsiteX10" fmla="*/ 1295400 w 1304132"/>
                <a:gd name="connsiteY10" fmla="*/ 0 h 1381158"/>
                <a:gd name="connsiteX0" fmla="*/ 0 w 1317976"/>
                <a:gd name="connsiteY0" fmla="*/ 1317523 h 1396931"/>
                <a:gd name="connsiteX1" fmla="*/ 254000 w 1317976"/>
                <a:gd name="connsiteY1" fmla="*/ 917473 h 1396931"/>
                <a:gd name="connsiteX2" fmla="*/ 644525 w 1317976"/>
                <a:gd name="connsiteY2" fmla="*/ 660298 h 1396931"/>
                <a:gd name="connsiteX3" fmla="*/ 1006475 w 1317976"/>
                <a:gd name="connsiteY3" fmla="*/ 812698 h 1396931"/>
                <a:gd name="connsiteX4" fmla="*/ 1301750 w 1317976"/>
                <a:gd name="connsiteY4" fmla="*/ 1139723 h 1396931"/>
                <a:gd name="connsiteX5" fmla="*/ 1247775 w 1317976"/>
                <a:gd name="connsiteY5" fmla="*/ 1327048 h 1396931"/>
                <a:gd name="connsiteX6" fmla="*/ 1069975 w 1317976"/>
                <a:gd name="connsiteY6" fmla="*/ 1396898 h 1396931"/>
                <a:gd name="connsiteX7" fmla="*/ 733425 w 1317976"/>
                <a:gd name="connsiteY7" fmla="*/ 1003198 h 1396931"/>
                <a:gd name="connsiteX8" fmla="*/ 796925 w 1317976"/>
                <a:gd name="connsiteY8" fmla="*/ 545998 h 1396931"/>
                <a:gd name="connsiteX9" fmla="*/ 1006475 w 1317976"/>
                <a:gd name="connsiteY9" fmla="*/ 212623 h 1396931"/>
                <a:gd name="connsiteX10" fmla="*/ 1295400 w 1317976"/>
                <a:gd name="connsiteY10" fmla="*/ 15773 h 1396931"/>
                <a:gd name="connsiteX11" fmla="*/ 1299368 w 1317976"/>
                <a:gd name="connsiteY11" fmla="*/ 11804 h 1396931"/>
                <a:gd name="connsiteX0" fmla="*/ 0 w 1689893"/>
                <a:gd name="connsiteY0" fmla="*/ 1308143 h 1387551"/>
                <a:gd name="connsiteX1" fmla="*/ 254000 w 1689893"/>
                <a:gd name="connsiteY1" fmla="*/ 908093 h 1387551"/>
                <a:gd name="connsiteX2" fmla="*/ 644525 w 1689893"/>
                <a:gd name="connsiteY2" fmla="*/ 650918 h 1387551"/>
                <a:gd name="connsiteX3" fmla="*/ 1006475 w 1689893"/>
                <a:gd name="connsiteY3" fmla="*/ 803318 h 1387551"/>
                <a:gd name="connsiteX4" fmla="*/ 1301750 w 1689893"/>
                <a:gd name="connsiteY4" fmla="*/ 1130343 h 1387551"/>
                <a:gd name="connsiteX5" fmla="*/ 1247775 w 1689893"/>
                <a:gd name="connsiteY5" fmla="*/ 1317668 h 1387551"/>
                <a:gd name="connsiteX6" fmla="*/ 1069975 w 1689893"/>
                <a:gd name="connsiteY6" fmla="*/ 1387518 h 1387551"/>
                <a:gd name="connsiteX7" fmla="*/ 733425 w 1689893"/>
                <a:gd name="connsiteY7" fmla="*/ 993818 h 1387551"/>
                <a:gd name="connsiteX8" fmla="*/ 796925 w 1689893"/>
                <a:gd name="connsiteY8" fmla="*/ 536618 h 1387551"/>
                <a:gd name="connsiteX9" fmla="*/ 1006475 w 1689893"/>
                <a:gd name="connsiteY9" fmla="*/ 203243 h 1387551"/>
                <a:gd name="connsiteX10" fmla="*/ 1295400 w 1689893"/>
                <a:gd name="connsiteY10" fmla="*/ 6393 h 1387551"/>
                <a:gd name="connsiteX11" fmla="*/ 1689893 w 1689893"/>
                <a:gd name="connsiteY11" fmla="*/ 81005 h 1387551"/>
                <a:gd name="connsiteX0" fmla="*/ 0 w 1701799"/>
                <a:gd name="connsiteY0" fmla="*/ 1307814 h 1387222"/>
                <a:gd name="connsiteX1" fmla="*/ 254000 w 1701799"/>
                <a:gd name="connsiteY1" fmla="*/ 907764 h 1387222"/>
                <a:gd name="connsiteX2" fmla="*/ 644525 w 1701799"/>
                <a:gd name="connsiteY2" fmla="*/ 650589 h 1387222"/>
                <a:gd name="connsiteX3" fmla="*/ 1006475 w 1701799"/>
                <a:gd name="connsiteY3" fmla="*/ 802989 h 1387222"/>
                <a:gd name="connsiteX4" fmla="*/ 1301750 w 1701799"/>
                <a:gd name="connsiteY4" fmla="*/ 1130014 h 1387222"/>
                <a:gd name="connsiteX5" fmla="*/ 1247775 w 1701799"/>
                <a:gd name="connsiteY5" fmla="*/ 1317339 h 1387222"/>
                <a:gd name="connsiteX6" fmla="*/ 1069975 w 1701799"/>
                <a:gd name="connsiteY6" fmla="*/ 1387189 h 1387222"/>
                <a:gd name="connsiteX7" fmla="*/ 733425 w 1701799"/>
                <a:gd name="connsiteY7" fmla="*/ 993489 h 1387222"/>
                <a:gd name="connsiteX8" fmla="*/ 796925 w 1701799"/>
                <a:gd name="connsiteY8" fmla="*/ 536289 h 1387222"/>
                <a:gd name="connsiteX9" fmla="*/ 1006475 w 1701799"/>
                <a:gd name="connsiteY9" fmla="*/ 202914 h 1387222"/>
                <a:gd name="connsiteX10" fmla="*/ 1295400 w 1701799"/>
                <a:gd name="connsiteY10" fmla="*/ 6064 h 1387222"/>
                <a:gd name="connsiteX11" fmla="*/ 1701799 w 1701799"/>
                <a:gd name="connsiteY11" fmla="*/ 87820 h 1387222"/>
                <a:gd name="connsiteX0" fmla="*/ 0 w 1701799"/>
                <a:gd name="connsiteY0" fmla="*/ 1309957 h 1389365"/>
                <a:gd name="connsiteX1" fmla="*/ 254000 w 1701799"/>
                <a:gd name="connsiteY1" fmla="*/ 909907 h 1389365"/>
                <a:gd name="connsiteX2" fmla="*/ 644525 w 1701799"/>
                <a:gd name="connsiteY2" fmla="*/ 652732 h 1389365"/>
                <a:gd name="connsiteX3" fmla="*/ 1006475 w 1701799"/>
                <a:gd name="connsiteY3" fmla="*/ 805132 h 1389365"/>
                <a:gd name="connsiteX4" fmla="*/ 1301750 w 1701799"/>
                <a:gd name="connsiteY4" fmla="*/ 1132157 h 1389365"/>
                <a:gd name="connsiteX5" fmla="*/ 1247775 w 1701799"/>
                <a:gd name="connsiteY5" fmla="*/ 1319482 h 1389365"/>
                <a:gd name="connsiteX6" fmla="*/ 1069975 w 1701799"/>
                <a:gd name="connsiteY6" fmla="*/ 1389332 h 1389365"/>
                <a:gd name="connsiteX7" fmla="*/ 733425 w 1701799"/>
                <a:gd name="connsiteY7" fmla="*/ 995632 h 1389365"/>
                <a:gd name="connsiteX8" fmla="*/ 796925 w 1701799"/>
                <a:gd name="connsiteY8" fmla="*/ 538432 h 1389365"/>
                <a:gd name="connsiteX9" fmla="*/ 1006475 w 1701799"/>
                <a:gd name="connsiteY9" fmla="*/ 205057 h 1389365"/>
                <a:gd name="connsiteX10" fmla="*/ 1295400 w 1701799"/>
                <a:gd name="connsiteY10" fmla="*/ 8207 h 1389365"/>
                <a:gd name="connsiteX11" fmla="*/ 1537493 w 1701799"/>
                <a:gd name="connsiteY11" fmla="*/ 42338 h 1389365"/>
                <a:gd name="connsiteX12" fmla="*/ 1701799 w 1701799"/>
                <a:gd name="connsiteY12" fmla="*/ 89963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97074"/>
                <a:gd name="connsiteY0" fmla="*/ 1309957 h 1389365"/>
                <a:gd name="connsiteX1" fmla="*/ 254000 w 1997074"/>
                <a:gd name="connsiteY1" fmla="*/ 909907 h 1389365"/>
                <a:gd name="connsiteX2" fmla="*/ 644525 w 1997074"/>
                <a:gd name="connsiteY2" fmla="*/ 652732 h 1389365"/>
                <a:gd name="connsiteX3" fmla="*/ 1006475 w 1997074"/>
                <a:gd name="connsiteY3" fmla="*/ 805132 h 1389365"/>
                <a:gd name="connsiteX4" fmla="*/ 1301750 w 1997074"/>
                <a:gd name="connsiteY4" fmla="*/ 1132157 h 1389365"/>
                <a:gd name="connsiteX5" fmla="*/ 1247775 w 1997074"/>
                <a:gd name="connsiteY5" fmla="*/ 1319482 h 1389365"/>
                <a:gd name="connsiteX6" fmla="*/ 1069975 w 1997074"/>
                <a:gd name="connsiteY6" fmla="*/ 1389332 h 1389365"/>
                <a:gd name="connsiteX7" fmla="*/ 733425 w 1997074"/>
                <a:gd name="connsiteY7" fmla="*/ 995632 h 1389365"/>
                <a:gd name="connsiteX8" fmla="*/ 796925 w 1997074"/>
                <a:gd name="connsiteY8" fmla="*/ 538432 h 1389365"/>
                <a:gd name="connsiteX9" fmla="*/ 1006475 w 1997074"/>
                <a:gd name="connsiteY9" fmla="*/ 205057 h 1389365"/>
                <a:gd name="connsiteX10" fmla="*/ 1295400 w 1997074"/>
                <a:gd name="connsiteY10" fmla="*/ 8207 h 1389365"/>
                <a:gd name="connsiteX11" fmla="*/ 1537493 w 1997074"/>
                <a:gd name="connsiteY11" fmla="*/ 42338 h 1389365"/>
                <a:gd name="connsiteX12" fmla="*/ 1997074 w 1997074"/>
                <a:gd name="connsiteY12" fmla="*/ 487632 h 1389365"/>
                <a:gd name="connsiteX0" fmla="*/ 0 w 1975643"/>
                <a:gd name="connsiteY0" fmla="*/ 1309957 h 1389365"/>
                <a:gd name="connsiteX1" fmla="*/ 254000 w 1975643"/>
                <a:gd name="connsiteY1" fmla="*/ 909907 h 1389365"/>
                <a:gd name="connsiteX2" fmla="*/ 644525 w 1975643"/>
                <a:gd name="connsiteY2" fmla="*/ 652732 h 1389365"/>
                <a:gd name="connsiteX3" fmla="*/ 1006475 w 1975643"/>
                <a:gd name="connsiteY3" fmla="*/ 805132 h 1389365"/>
                <a:gd name="connsiteX4" fmla="*/ 1301750 w 1975643"/>
                <a:gd name="connsiteY4" fmla="*/ 1132157 h 1389365"/>
                <a:gd name="connsiteX5" fmla="*/ 1247775 w 1975643"/>
                <a:gd name="connsiteY5" fmla="*/ 1319482 h 1389365"/>
                <a:gd name="connsiteX6" fmla="*/ 1069975 w 1975643"/>
                <a:gd name="connsiteY6" fmla="*/ 1389332 h 1389365"/>
                <a:gd name="connsiteX7" fmla="*/ 733425 w 1975643"/>
                <a:gd name="connsiteY7" fmla="*/ 995632 h 1389365"/>
                <a:gd name="connsiteX8" fmla="*/ 796925 w 1975643"/>
                <a:gd name="connsiteY8" fmla="*/ 538432 h 1389365"/>
                <a:gd name="connsiteX9" fmla="*/ 1006475 w 1975643"/>
                <a:gd name="connsiteY9" fmla="*/ 205057 h 1389365"/>
                <a:gd name="connsiteX10" fmla="*/ 1295400 w 1975643"/>
                <a:gd name="connsiteY10" fmla="*/ 8207 h 1389365"/>
                <a:gd name="connsiteX11" fmla="*/ 1537493 w 1975643"/>
                <a:gd name="connsiteY11" fmla="*/ 42338 h 1389365"/>
                <a:gd name="connsiteX12" fmla="*/ 1975643 w 1975643"/>
                <a:gd name="connsiteY12" fmla="*/ 480488 h 1389365"/>
                <a:gd name="connsiteX0" fmla="*/ 0 w 1984459"/>
                <a:gd name="connsiteY0" fmla="*/ 1323949 h 1403357"/>
                <a:gd name="connsiteX1" fmla="*/ 254000 w 1984459"/>
                <a:gd name="connsiteY1" fmla="*/ 923899 h 1403357"/>
                <a:gd name="connsiteX2" fmla="*/ 644525 w 1984459"/>
                <a:gd name="connsiteY2" fmla="*/ 666724 h 1403357"/>
                <a:gd name="connsiteX3" fmla="*/ 1006475 w 1984459"/>
                <a:gd name="connsiteY3" fmla="*/ 819124 h 1403357"/>
                <a:gd name="connsiteX4" fmla="*/ 1301750 w 1984459"/>
                <a:gd name="connsiteY4" fmla="*/ 1146149 h 1403357"/>
                <a:gd name="connsiteX5" fmla="*/ 1247775 w 1984459"/>
                <a:gd name="connsiteY5" fmla="*/ 1333474 h 1403357"/>
                <a:gd name="connsiteX6" fmla="*/ 1069975 w 1984459"/>
                <a:gd name="connsiteY6" fmla="*/ 1403324 h 1403357"/>
                <a:gd name="connsiteX7" fmla="*/ 733425 w 1984459"/>
                <a:gd name="connsiteY7" fmla="*/ 1009624 h 1403357"/>
                <a:gd name="connsiteX8" fmla="*/ 796925 w 1984459"/>
                <a:gd name="connsiteY8" fmla="*/ 552424 h 1403357"/>
                <a:gd name="connsiteX9" fmla="*/ 1006475 w 1984459"/>
                <a:gd name="connsiteY9" fmla="*/ 219049 h 1403357"/>
                <a:gd name="connsiteX10" fmla="*/ 1295400 w 1984459"/>
                <a:gd name="connsiteY10" fmla="*/ 22199 h 1403357"/>
                <a:gd name="connsiteX11" fmla="*/ 1537493 w 1984459"/>
                <a:gd name="connsiteY11" fmla="*/ 56330 h 1403357"/>
                <a:gd name="connsiteX12" fmla="*/ 1942305 w 1984459"/>
                <a:gd name="connsiteY12" fmla="*/ 482575 h 1403357"/>
                <a:gd name="connsiteX13" fmla="*/ 1975643 w 1984459"/>
                <a:gd name="connsiteY13" fmla="*/ 494480 h 1403357"/>
                <a:gd name="connsiteX0" fmla="*/ 0 w 1978533"/>
                <a:gd name="connsiteY0" fmla="*/ 1323949 h 1403357"/>
                <a:gd name="connsiteX1" fmla="*/ 254000 w 1978533"/>
                <a:gd name="connsiteY1" fmla="*/ 923899 h 1403357"/>
                <a:gd name="connsiteX2" fmla="*/ 644525 w 1978533"/>
                <a:gd name="connsiteY2" fmla="*/ 666724 h 1403357"/>
                <a:gd name="connsiteX3" fmla="*/ 1006475 w 1978533"/>
                <a:gd name="connsiteY3" fmla="*/ 819124 h 1403357"/>
                <a:gd name="connsiteX4" fmla="*/ 1301750 w 1978533"/>
                <a:gd name="connsiteY4" fmla="*/ 1146149 h 1403357"/>
                <a:gd name="connsiteX5" fmla="*/ 1247775 w 1978533"/>
                <a:gd name="connsiteY5" fmla="*/ 1333474 h 1403357"/>
                <a:gd name="connsiteX6" fmla="*/ 1069975 w 1978533"/>
                <a:gd name="connsiteY6" fmla="*/ 1403324 h 1403357"/>
                <a:gd name="connsiteX7" fmla="*/ 733425 w 1978533"/>
                <a:gd name="connsiteY7" fmla="*/ 1009624 h 1403357"/>
                <a:gd name="connsiteX8" fmla="*/ 796925 w 1978533"/>
                <a:gd name="connsiteY8" fmla="*/ 552424 h 1403357"/>
                <a:gd name="connsiteX9" fmla="*/ 1006475 w 1978533"/>
                <a:gd name="connsiteY9" fmla="*/ 219049 h 1403357"/>
                <a:gd name="connsiteX10" fmla="*/ 1295400 w 1978533"/>
                <a:gd name="connsiteY10" fmla="*/ 22199 h 1403357"/>
                <a:gd name="connsiteX11" fmla="*/ 1537493 w 1978533"/>
                <a:gd name="connsiteY11" fmla="*/ 56330 h 1403357"/>
                <a:gd name="connsiteX12" fmla="*/ 1930398 w 1978533"/>
                <a:gd name="connsiteY12" fmla="*/ 577825 h 1403357"/>
                <a:gd name="connsiteX13" fmla="*/ 1975643 w 1978533"/>
                <a:gd name="connsiteY13" fmla="*/ 494480 h 1403357"/>
                <a:gd name="connsiteX0" fmla="*/ 0 w 2156618"/>
                <a:gd name="connsiteY0" fmla="*/ 1323949 h 1403357"/>
                <a:gd name="connsiteX1" fmla="*/ 254000 w 2156618"/>
                <a:gd name="connsiteY1" fmla="*/ 923899 h 1403357"/>
                <a:gd name="connsiteX2" fmla="*/ 644525 w 2156618"/>
                <a:gd name="connsiteY2" fmla="*/ 666724 h 1403357"/>
                <a:gd name="connsiteX3" fmla="*/ 1006475 w 2156618"/>
                <a:gd name="connsiteY3" fmla="*/ 819124 h 1403357"/>
                <a:gd name="connsiteX4" fmla="*/ 1301750 w 2156618"/>
                <a:gd name="connsiteY4" fmla="*/ 1146149 h 1403357"/>
                <a:gd name="connsiteX5" fmla="*/ 1247775 w 2156618"/>
                <a:gd name="connsiteY5" fmla="*/ 1333474 h 1403357"/>
                <a:gd name="connsiteX6" fmla="*/ 1069975 w 2156618"/>
                <a:gd name="connsiteY6" fmla="*/ 1403324 h 1403357"/>
                <a:gd name="connsiteX7" fmla="*/ 733425 w 2156618"/>
                <a:gd name="connsiteY7" fmla="*/ 1009624 h 1403357"/>
                <a:gd name="connsiteX8" fmla="*/ 796925 w 2156618"/>
                <a:gd name="connsiteY8" fmla="*/ 552424 h 1403357"/>
                <a:gd name="connsiteX9" fmla="*/ 1006475 w 2156618"/>
                <a:gd name="connsiteY9" fmla="*/ 219049 h 1403357"/>
                <a:gd name="connsiteX10" fmla="*/ 1295400 w 2156618"/>
                <a:gd name="connsiteY10" fmla="*/ 22199 h 1403357"/>
                <a:gd name="connsiteX11" fmla="*/ 1537493 w 2156618"/>
                <a:gd name="connsiteY11" fmla="*/ 56330 h 1403357"/>
                <a:gd name="connsiteX12" fmla="*/ 1930398 w 2156618"/>
                <a:gd name="connsiteY12" fmla="*/ 577825 h 1403357"/>
                <a:gd name="connsiteX13" fmla="*/ 2156618 w 2156618"/>
                <a:gd name="connsiteY13" fmla="*/ 537343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0" fmla="*/ 0 w 2174808"/>
                <a:gd name="connsiteY0" fmla="*/ 1323949 h 1403357"/>
                <a:gd name="connsiteX1" fmla="*/ 254000 w 2174808"/>
                <a:gd name="connsiteY1" fmla="*/ 923899 h 1403357"/>
                <a:gd name="connsiteX2" fmla="*/ 644525 w 2174808"/>
                <a:gd name="connsiteY2" fmla="*/ 666724 h 1403357"/>
                <a:gd name="connsiteX3" fmla="*/ 1006475 w 2174808"/>
                <a:gd name="connsiteY3" fmla="*/ 819124 h 1403357"/>
                <a:gd name="connsiteX4" fmla="*/ 1301750 w 2174808"/>
                <a:gd name="connsiteY4" fmla="*/ 1146149 h 1403357"/>
                <a:gd name="connsiteX5" fmla="*/ 1247775 w 2174808"/>
                <a:gd name="connsiteY5" fmla="*/ 1333474 h 1403357"/>
                <a:gd name="connsiteX6" fmla="*/ 1069975 w 2174808"/>
                <a:gd name="connsiteY6" fmla="*/ 1403324 h 1403357"/>
                <a:gd name="connsiteX7" fmla="*/ 733425 w 2174808"/>
                <a:gd name="connsiteY7" fmla="*/ 1009624 h 1403357"/>
                <a:gd name="connsiteX8" fmla="*/ 796925 w 2174808"/>
                <a:gd name="connsiteY8" fmla="*/ 552424 h 1403357"/>
                <a:gd name="connsiteX9" fmla="*/ 1006475 w 2174808"/>
                <a:gd name="connsiteY9" fmla="*/ 219049 h 1403357"/>
                <a:gd name="connsiteX10" fmla="*/ 1295400 w 2174808"/>
                <a:gd name="connsiteY10" fmla="*/ 22199 h 1403357"/>
                <a:gd name="connsiteX11" fmla="*/ 1537493 w 2174808"/>
                <a:gd name="connsiteY11" fmla="*/ 56330 h 1403357"/>
                <a:gd name="connsiteX12" fmla="*/ 1930398 w 2174808"/>
                <a:gd name="connsiteY12" fmla="*/ 577825 h 1403357"/>
                <a:gd name="connsiteX13" fmla="*/ 2156618 w 2174808"/>
                <a:gd name="connsiteY13" fmla="*/ 537343 h 1403357"/>
                <a:gd name="connsiteX14" fmla="*/ 2161379 w 2174808"/>
                <a:gd name="connsiteY14" fmla="*/ 539725 h 1403357"/>
                <a:gd name="connsiteX15" fmla="*/ 2166142 w 2174808"/>
                <a:gd name="connsiteY15" fmla="*/ 542106 h 1403357"/>
                <a:gd name="connsiteX0" fmla="*/ 0 w 2180429"/>
                <a:gd name="connsiteY0" fmla="*/ 1323949 h 1403357"/>
                <a:gd name="connsiteX1" fmla="*/ 254000 w 2180429"/>
                <a:gd name="connsiteY1" fmla="*/ 923899 h 1403357"/>
                <a:gd name="connsiteX2" fmla="*/ 644525 w 2180429"/>
                <a:gd name="connsiteY2" fmla="*/ 666724 h 1403357"/>
                <a:gd name="connsiteX3" fmla="*/ 1006475 w 2180429"/>
                <a:gd name="connsiteY3" fmla="*/ 819124 h 1403357"/>
                <a:gd name="connsiteX4" fmla="*/ 1301750 w 2180429"/>
                <a:gd name="connsiteY4" fmla="*/ 1146149 h 1403357"/>
                <a:gd name="connsiteX5" fmla="*/ 1247775 w 2180429"/>
                <a:gd name="connsiteY5" fmla="*/ 1333474 h 1403357"/>
                <a:gd name="connsiteX6" fmla="*/ 1069975 w 2180429"/>
                <a:gd name="connsiteY6" fmla="*/ 1403324 h 1403357"/>
                <a:gd name="connsiteX7" fmla="*/ 733425 w 2180429"/>
                <a:gd name="connsiteY7" fmla="*/ 1009624 h 1403357"/>
                <a:gd name="connsiteX8" fmla="*/ 796925 w 2180429"/>
                <a:gd name="connsiteY8" fmla="*/ 552424 h 1403357"/>
                <a:gd name="connsiteX9" fmla="*/ 1006475 w 2180429"/>
                <a:gd name="connsiteY9" fmla="*/ 219049 h 1403357"/>
                <a:gd name="connsiteX10" fmla="*/ 1295400 w 2180429"/>
                <a:gd name="connsiteY10" fmla="*/ 22199 h 1403357"/>
                <a:gd name="connsiteX11" fmla="*/ 1537493 w 2180429"/>
                <a:gd name="connsiteY11" fmla="*/ 56330 h 1403357"/>
                <a:gd name="connsiteX12" fmla="*/ 1930398 w 2180429"/>
                <a:gd name="connsiteY12" fmla="*/ 577825 h 1403357"/>
                <a:gd name="connsiteX13" fmla="*/ 2156618 w 2180429"/>
                <a:gd name="connsiteY13" fmla="*/ 537343 h 1403357"/>
                <a:gd name="connsiteX14" fmla="*/ 2161379 w 2180429"/>
                <a:gd name="connsiteY14" fmla="*/ 539725 h 1403357"/>
                <a:gd name="connsiteX15" fmla="*/ 2166142 w 2180429"/>
                <a:gd name="connsiteY15" fmla="*/ 542106 h 1403357"/>
                <a:gd name="connsiteX16" fmla="*/ 2180429 w 2180429"/>
                <a:gd name="connsiteY16" fmla="*/ 546869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0" fmla="*/ 0 w 2180720"/>
                <a:gd name="connsiteY0" fmla="*/ 1323949 h 1403357"/>
                <a:gd name="connsiteX1" fmla="*/ 254000 w 2180720"/>
                <a:gd name="connsiteY1" fmla="*/ 923899 h 1403357"/>
                <a:gd name="connsiteX2" fmla="*/ 644525 w 2180720"/>
                <a:gd name="connsiteY2" fmla="*/ 666724 h 1403357"/>
                <a:gd name="connsiteX3" fmla="*/ 1006475 w 2180720"/>
                <a:gd name="connsiteY3" fmla="*/ 819124 h 1403357"/>
                <a:gd name="connsiteX4" fmla="*/ 1301750 w 2180720"/>
                <a:gd name="connsiteY4" fmla="*/ 1146149 h 1403357"/>
                <a:gd name="connsiteX5" fmla="*/ 1247775 w 2180720"/>
                <a:gd name="connsiteY5" fmla="*/ 1333474 h 1403357"/>
                <a:gd name="connsiteX6" fmla="*/ 1069975 w 2180720"/>
                <a:gd name="connsiteY6" fmla="*/ 1403324 h 1403357"/>
                <a:gd name="connsiteX7" fmla="*/ 733425 w 2180720"/>
                <a:gd name="connsiteY7" fmla="*/ 1009624 h 1403357"/>
                <a:gd name="connsiteX8" fmla="*/ 796925 w 2180720"/>
                <a:gd name="connsiteY8" fmla="*/ 552424 h 1403357"/>
                <a:gd name="connsiteX9" fmla="*/ 1006475 w 2180720"/>
                <a:gd name="connsiteY9" fmla="*/ 219049 h 1403357"/>
                <a:gd name="connsiteX10" fmla="*/ 1295400 w 2180720"/>
                <a:gd name="connsiteY10" fmla="*/ 22199 h 1403357"/>
                <a:gd name="connsiteX11" fmla="*/ 1537493 w 2180720"/>
                <a:gd name="connsiteY11" fmla="*/ 56330 h 1403357"/>
                <a:gd name="connsiteX12" fmla="*/ 1930398 w 2180720"/>
                <a:gd name="connsiteY12" fmla="*/ 577825 h 1403357"/>
                <a:gd name="connsiteX13" fmla="*/ 2156618 w 2180720"/>
                <a:gd name="connsiteY13" fmla="*/ 537343 h 1403357"/>
                <a:gd name="connsiteX14" fmla="*/ 2161379 w 2180720"/>
                <a:gd name="connsiteY14" fmla="*/ 539725 h 1403357"/>
                <a:gd name="connsiteX15" fmla="*/ 2166142 w 2180720"/>
                <a:gd name="connsiteY15" fmla="*/ 542106 h 1403357"/>
                <a:gd name="connsiteX16" fmla="*/ 2180429 w 2180720"/>
                <a:gd name="connsiteY16" fmla="*/ 546869 h 1403357"/>
                <a:gd name="connsiteX17" fmla="*/ 2175667 w 2180720"/>
                <a:gd name="connsiteY17" fmla="*/ 549250 h 1403357"/>
                <a:gd name="connsiteX18" fmla="*/ 2166141 w 2180720"/>
                <a:gd name="connsiteY18" fmla="*/ 546869 h 1403357"/>
                <a:gd name="connsiteX0" fmla="*/ 0 w 3006726"/>
                <a:gd name="connsiteY0" fmla="*/ 1558130 h 1637538"/>
                <a:gd name="connsiteX1" fmla="*/ 254000 w 3006726"/>
                <a:gd name="connsiteY1" fmla="*/ 1158080 h 1637538"/>
                <a:gd name="connsiteX2" fmla="*/ 644525 w 3006726"/>
                <a:gd name="connsiteY2" fmla="*/ 900905 h 1637538"/>
                <a:gd name="connsiteX3" fmla="*/ 1006475 w 3006726"/>
                <a:gd name="connsiteY3" fmla="*/ 1053305 h 1637538"/>
                <a:gd name="connsiteX4" fmla="*/ 1301750 w 3006726"/>
                <a:gd name="connsiteY4" fmla="*/ 1380330 h 1637538"/>
                <a:gd name="connsiteX5" fmla="*/ 1247775 w 3006726"/>
                <a:gd name="connsiteY5" fmla="*/ 1567655 h 1637538"/>
                <a:gd name="connsiteX6" fmla="*/ 1069975 w 3006726"/>
                <a:gd name="connsiteY6" fmla="*/ 1637505 h 1637538"/>
                <a:gd name="connsiteX7" fmla="*/ 733425 w 3006726"/>
                <a:gd name="connsiteY7" fmla="*/ 1243805 h 1637538"/>
                <a:gd name="connsiteX8" fmla="*/ 796925 w 3006726"/>
                <a:gd name="connsiteY8" fmla="*/ 786605 h 1637538"/>
                <a:gd name="connsiteX9" fmla="*/ 1006475 w 3006726"/>
                <a:gd name="connsiteY9" fmla="*/ 453230 h 1637538"/>
                <a:gd name="connsiteX10" fmla="*/ 1295400 w 3006726"/>
                <a:gd name="connsiteY10" fmla="*/ 256380 h 1637538"/>
                <a:gd name="connsiteX11" fmla="*/ 1537493 w 3006726"/>
                <a:gd name="connsiteY11" fmla="*/ 290511 h 1637538"/>
                <a:gd name="connsiteX12" fmla="*/ 1930398 w 3006726"/>
                <a:gd name="connsiteY12" fmla="*/ 812006 h 1637538"/>
                <a:gd name="connsiteX13" fmla="*/ 2156618 w 3006726"/>
                <a:gd name="connsiteY13" fmla="*/ 771524 h 1637538"/>
                <a:gd name="connsiteX14" fmla="*/ 2161379 w 3006726"/>
                <a:gd name="connsiteY14" fmla="*/ 773906 h 1637538"/>
                <a:gd name="connsiteX15" fmla="*/ 2166142 w 3006726"/>
                <a:gd name="connsiteY15" fmla="*/ 776287 h 1637538"/>
                <a:gd name="connsiteX16" fmla="*/ 2180429 w 3006726"/>
                <a:gd name="connsiteY16" fmla="*/ 781050 h 1637538"/>
                <a:gd name="connsiteX17" fmla="*/ 2175667 w 3006726"/>
                <a:gd name="connsiteY17" fmla="*/ 783431 h 1637538"/>
                <a:gd name="connsiteX18" fmla="*/ 3006723 w 3006726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180429 w 3006732"/>
                <a:gd name="connsiteY16" fmla="*/ 781050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166142 w 3006732"/>
                <a:gd name="connsiteY15" fmla="*/ 776287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161379 w 3006732"/>
                <a:gd name="connsiteY14" fmla="*/ 773906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537493 w 3006732"/>
                <a:gd name="connsiteY11" fmla="*/ 2905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30398 w 3006732"/>
                <a:gd name="connsiteY12" fmla="*/ 812006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2156618 w 3006732"/>
                <a:gd name="connsiteY13" fmla="*/ 77152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2270917 w 3006732"/>
                <a:gd name="connsiteY14" fmla="*/ 995362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2506661 w 3006732"/>
                <a:gd name="connsiteY15" fmla="*/ 881062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2725735 w 3006732"/>
                <a:gd name="connsiteY16" fmla="*/ 66913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32"/>
                <a:gd name="connsiteY0" fmla="*/ 1558130 h 1637538"/>
                <a:gd name="connsiteX1" fmla="*/ 254000 w 3006732"/>
                <a:gd name="connsiteY1" fmla="*/ 1158080 h 1637538"/>
                <a:gd name="connsiteX2" fmla="*/ 644525 w 3006732"/>
                <a:gd name="connsiteY2" fmla="*/ 900905 h 1637538"/>
                <a:gd name="connsiteX3" fmla="*/ 1006475 w 3006732"/>
                <a:gd name="connsiteY3" fmla="*/ 1053305 h 1637538"/>
                <a:gd name="connsiteX4" fmla="*/ 1301750 w 3006732"/>
                <a:gd name="connsiteY4" fmla="*/ 1380330 h 1637538"/>
                <a:gd name="connsiteX5" fmla="*/ 1247775 w 3006732"/>
                <a:gd name="connsiteY5" fmla="*/ 1567655 h 1637538"/>
                <a:gd name="connsiteX6" fmla="*/ 1069975 w 3006732"/>
                <a:gd name="connsiteY6" fmla="*/ 1637505 h 1637538"/>
                <a:gd name="connsiteX7" fmla="*/ 733425 w 3006732"/>
                <a:gd name="connsiteY7" fmla="*/ 1243805 h 1637538"/>
                <a:gd name="connsiteX8" fmla="*/ 796925 w 3006732"/>
                <a:gd name="connsiteY8" fmla="*/ 786605 h 1637538"/>
                <a:gd name="connsiteX9" fmla="*/ 1006475 w 3006732"/>
                <a:gd name="connsiteY9" fmla="*/ 453230 h 1637538"/>
                <a:gd name="connsiteX10" fmla="*/ 1295400 w 3006732"/>
                <a:gd name="connsiteY10" fmla="*/ 256380 h 1637538"/>
                <a:gd name="connsiteX11" fmla="*/ 1718468 w 3006732"/>
                <a:gd name="connsiteY11" fmla="*/ 366711 h 1637538"/>
                <a:gd name="connsiteX12" fmla="*/ 1985166 w 3006732"/>
                <a:gd name="connsiteY12" fmla="*/ 726281 h 1637538"/>
                <a:gd name="connsiteX13" fmla="*/ 1937543 w 3006732"/>
                <a:gd name="connsiteY13" fmla="*/ 904874 h 1637538"/>
                <a:gd name="connsiteX14" fmla="*/ 1735135 w 3006732"/>
                <a:gd name="connsiteY14" fmla="*/ 978693 h 1637538"/>
                <a:gd name="connsiteX15" fmla="*/ 1430336 w 3006732"/>
                <a:gd name="connsiteY15" fmla="*/ 611981 h 1637538"/>
                <a:gd name="connsiteX16" fmla="*/ 1477960 w 3006732"/>
                <a:gd name="connsiteY16" fmla="*/ 116681 h 1637538"/>
                <a:gd name="connsiteX17" fmla="*/ 2699542 w 3006732"/>
                <a:gd name="connsiteY17" fmla="*/ 495300 h 1637538"/>
                <a:gd name="connsiteX18" fmla="*/ 3006723 w 3006732"/>
                <a:gd name="connsiteY18" fmla="*/ 0 h 1637538"/>
                <a:gd name="connsiteX0" fmla="*/ 0 w 3006725"/>
                <a:gd name="connsiteY0" fmla="*/ 1789111 h 1868519"/>
                <a:gd name="connsiteX1" fmla="*/ 254000 w 3006725"/>
                <a:gd name="connsiteY1" fmla="*/ 1389061 h 1868519"/>
                <a:gd name="connsiteX2" fmla="*/ 644525 w 3006725"/>
                <a:gd name="connsiteY2" fmla="*/ 1131886 h 1868519"/>
                <a:gd name="connsiteX3" fmla="*/ 1006475 w 3006725"/>
                <a:gd name="connsiteY3" fmla="*/ 1284286 h 1868519"/>
                <a:gd name="connsiteX4" fmla="*/ 1301750 w 3006725"/>
                <a:gd name="connsiteY4" fmla="*/ 1611311 h 1868519"/>
                <a:gd name="connsiteX5" fmla="*/ 1247775 w 3006725"/>
                <a:gd name="connsiteY5" fmla="*/ 1798636 h 1868519"/>
                <a:gd name="connsiteX6" fmla="*/ 1069975 w 3006725"/>
                <a:gd name="connsiteY6" fmla="*/ 1868486 h 1868519"/>
                <a:gd name="connsiteX7" fmla="*/ 733425 w 3006725"/>
                <a:gd name="connsiteY7" fmla="*/ 1474786 h 1868519"/>
                <a:gd name="connsiteX8" fmla="*/ 796925 w 3006725"/>
                <a:gd name="connsiteY8" fmla="*/ 1017586 h 1868519"/>
                <a:gd name="connsiteX9" fmla="*/ 1006475 w 3006725"/>
                <a:gd name="connsiteY9" fmla="*/ 684211 h 1868519"/>
                <a:gd name="connsiteX10" fmla="*/ 1295400 w 3006725"/>
                <a:gd name="connsiteY10" fmla="*/ 487361 h 1868519"/>
                <a:gd name="connsiteX11" fmla="*/ 1718468 w 3006725"/>
                <a:gd name="connsiteY11" fmla="*/ 597692 h 1868519"/>
                <a:gd name="connsiteX12" fmla="*/ 1985166 w 3006725"/>
                <a:gd name="connsiteY12" fmla="*/ 957262 h 1868519"/>
                <a:gd name="connsiteX13" fmla="*/ 1937543 w 3006725"/>
                <a:gd name="connsiteY13" fmla="*/ 1135855 h 1868519"/>
                <a:gd name="connsiteX14" fmla="*/ 1735135 w 3006725"/>
                <a:gd name="connsiteY14" fmla="*/ 1209674 h 1868519"/>
                <a:gd name="connsiteX15" fmla="*/ 1430336 w 3006725"/>
                <a:gd name="connsiteY15" fmla="*/ 842962 h 1868519"/>
                <a:gd name="connsiteX16" fmla="*/ 1477960 w 3006725"/>
                <a:gd name="connsiteY16" fmla="*/ 347662 h 1868519"/>
                <a:gd name="connsiteX17" fmla="*/ 1680367 w 3006725"/>
                <a:gd name="connsiteY17" fmla="*/ 0 h 1868519"/>
                <a:gd name="connsiteX18" fmla="*/ 3006723 w 3006725"/>
                <a:gd name="connsiteY18" fmla="*/ 230981 h 1868519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6837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5135 w 2032800"/>
                <a:gd name="connsiteY14" fmla="*/ 1440656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835147 w 2032800"/>
                <a:gd name="connsiteY14" fmla="*/ 15144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47041 w 2032800"/>
                <a:gd name="connsiteY14" fmla="*/ 1438274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301872"/>
                <a:gd name="connsiteY0" fmla="*/ 2020093 h 2099501"/>
                <a:gd name="connsiteX1" fmla="*/ 254000 w 2301872"/>
                <a:gd name="connsiteY1" fmla="*/ 1620043 h 2099501"/>
                <a:gd name="connsiteX2" fmla="*/ 644525 w 2301872"/>
                <a:gd name="connsiteY2" fmla="*/ 1362868 h 2099501"/>
                <a:gd name="connsiteX3" fmla="*/ 1006475 w 2301872"/>
                <a:gd name="connsiteY3" fmla="*/ 1515268 h 2099501"/>
                <a:gd name="connsiteX4" fmla="*/ 1301750 w 2301872"/>
                <a:gd name="connsiteY4" fmla="*/ 1842293 h 2099501"/>
                <a:gd name="connsiteX5" fmla="*/ 1247775 w 2301872"/>
                <a:gd name="connsiteY5" fmla="*/ 2029618 h 2099501"/>
                <a:gd name="connsiteX6" fmla="*/ 1069975 w 2301872"/>
                <a:gd name="connsiteY6" fmla="*/ 2099468 h 2099501"/>
                <a:gd name="connsiteX7" fmla="*/ 733425 w 2301872"/>
                <a:gd name="connsiteY7" fmla="*/ 1705768 h 2099501"/>
                <a:gd name="connsiteX8" fmla="*/ 796925 w 2301872"/>
                <a:gd name="connsiteY8" fmla="*/ 1248568 h 2099501"/>
                <a:gd name="connsiteX9" fmla="*/ 1006475 w 2301872"/>
                <a:gd name="connsiteY9" fmla="*/ 915193 h 2099501"/>
                <a:gd name="connsiteX10" fmla="*/ 1295400 w 2301872"/>
                <a:gd name="connsiteY10" fmla="*/ 718343 h 2099501"/>
                <a:gd name="connsiteX11" fmla="*/ 1718468 w 2301872"/>
                <a:gd name="connsiteY11" fmla="*/ 828674 h 2099501"/>
                <a:gd name="connsiteX12" fmla="*/ 1985166 w 2301872"/>
                <a:gd name="connsiteY12" fmla="*/ 1188244 h 2099501"/>
                <a:gd name="connsiteX13" fmla="*/ 1937543 w 2301872"/>
                <a:gd name="connsiteY13" fmla="*/ 1362075 h 2099501"/>
                <a:gd name="connsiteX14" fmla="*/ 2301872 w 2301872"/>
                <a:gd name="connsiteY14" fmla="*/ 1707356 h 2099501"/>
                <a:gd name="connsiteX15" fmla="*/ 1430336 w 2301872"/>
                <a:gd name="connsiteY15" fmla="*/ 1073944 h 2099501"/>
                <a:gd name="connsiteX16" fmla="*/ 1477960 w 2301872"/>
                <a:gd name="connsiteY16" fmla="*/ 578644 h 2099501"/>
                <a:gd name="connsiteX17" fmla="*/ 1680367 w 2301872"/>
                <a:gd name="connsiteY17" fmla="*/ 230982 h 2099501"/>
                <a:gd name="connsiteX18" fmla="*/ 2032792 w 2301872"/>
                <a:gd name="connsiteY18" fmla="*/ 0 h 2099501"/>
                <a:gd name="connsiteX0" fmla="*/ 0 w 2299491"/>
                <a:gd name="connsiteY0" fmla="*/ 2020093 h 2099501"/>
                <a:gd name="connsiteX1" fmla="*/ 254000 w 2299491"/>
                <a:gd name="connsiteY1" fmla="*/ 1620043 h 2099501"/>
                <a:gd name="connsiteX2" fmla="*/ 644525 w 2299491"/>
                <a:gd name="connsiteY2" fmla="*/ 1362868 h 2099501"/>
                <a:gd name="connsiteX3" fmla="*/ 1006475 w 2299491"/>
                <a:gd name="connsiteY3" fmla="*/ 1515268 h 2099501"/>
                <a:gd name="connsiteX4" fmla="*/ 1301750 w 2299491"/>
                <a:gd name="connsiteY4" fmla="*/ 1842293 h 2099501"/>
                <a:gd name="connsiteX5" fmla="*/ 1247775 w 2299491"/>
                <a:gd name="connsiteY5" fmla="*/ 2029618 h 2099501"/>
                <a:gd name="connsiteX6" fmla="*/ 1069975 w 2299491"/>
                <a:gd name="connsiteY6" fmla="*/ 2099468 h 2099501"/>
                <a:gd name="connsiteX7" fmla="*/ 733425 w 2299491"/>
                <a:gd name="connsiteY7" fmla="*/ 1705768 h 2099501"/>
                <a:gd name="connsiteX8" fmla="*/ 796925 w 2299491"/>
                <a:gd name="connsiteY8" fmla="*/ 1248568 h 2099501"/>
                <a:gd name="connsiteX9" fmla="*/ 1006475 w 2299491"/>
                <a:gd name="connsiteY9" fmla="*/ 915193 h 2099501"/>
                <a:gd name="connsiteX10" fmla="*/ 1295400 w 2299491"/>
                <a:gd name="connsiteY10" fmla="*/ 718343 h 2099501"/>
                <a:gd name="connsiteX11" fmla="*/ 1718468 w 2299491"/>
                <a:gd name="connsiteY11" fmla="*/ 828674 h 2099501"/>
                <a:gd name="connsiteX12" fmla="*/ 1985166 w 2299491"/>
                <a:gd name="connsiteY12" fmla="*/ 1188244 h 2099501"/>
                <a:gd name="connsiteX13" fmla="*/ 1937543 w 2299491"/>
                <a:gd name="connsiteY13" fmla="*/ 1362075 h 2099501"/>
                <a:gd name="connsiteX14" fmla="*/ 2299491 w 2299491"/>
                <a:gd name="connsiteY14" fmla="*/ 1590675 h 2099501"/>
                <a:gd name="connsiteX15" fmla="*/ 1430336 w 2299491"/>
                <a:gd name="connsiteY15" fmla="*/ 1073944 h 2099501"/>
                <a:gd name="connsiteX16" fmla="*/ 1477960 w 2299491"/>
                <a:gd name="connsiteY16" fmla="*/ 578644 h 2099501"/>
                <a:gd name="connsiteX17" fmla="*/ 1680367 w 2299491"/>
                <a:gd name="connsiteY17" fmla="*/ 230982 h 2099501"/>
                <a:gd name="connsiteX18" fmla="*/ 2032792 w 2299491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430336 w 2032800"/>
                <a:gd name="connsiteY14" fmla="*/ 1073944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697037 w 2032800"/>
                <a:gd name="connsiteY14" fmla="*/ 1273970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30336 w 2032800"/>
                <a:gd name="connsiteY15" fmla="*/ 1073944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77960 w 2032800"/>
                <a:gd name="connsiteY15" fmla="*/ 578644 h 2099501"/>
                <a:gd name="connsiteX16" fmla="*/ 1680367 w 2032800"/>
                <a:gd name="connsiteY16" fmla="*/ 230982 h 2099501"/>
                <a:gd name="connsiteX17" fmla="*/ 2032792 w 2032800"/>
                <a:gd name="connsiteY17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587499 w 2032800"/>
                <a:gd name="connsiteY15" fmla="*/ 1073945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87485 w 2032800"/>
                <a:gd name="connsiteY16" fmla="*/ 509588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800"/>
                <a:gd name="connsiteY0" fmla="*/ 2020093 h 2099501"/>
                <a:gd name="connsiteX1" fmla="*/ 254000 w 2032800"/>
                <a:gd name="connsiteY1" fmla="*/ 1620043 h 2099501"/>
                <a:gd name="connsiteX2" fmla="*/ 644525 w 2032800"/>
                <a:gd name="connsiteY2" fmla="*/ 1362868 h 2099501"/>
                <a:gd name="connsiteX3" fmla="*/ 1006475 w 2032800"/>
                <a:gd name="connsiteY3" fmla="*/ 1515268 h 2099501"/>
                <a:gd name="connsiteX4" fmla="*/ 1301750 w 2032800"/>
                <a:gd name="connsiteY4" fmla="*/ 1842293 h 2099501"/>
                <a:gd name="connsiteX5" fmla="*/ 1247775 w 2032800"/>
                <a:gd name="connsiteY5" fmla="*/ 2029618 h 2099501"/>
                <a:gd name="connsiteX6" fmla="*/ 1069975 w 2032800"/>
                <a:gd name="connsiteY6" fmla="*/ 2099468 h 2099501"/>
                <a:gd name="connsiteX7" fmla="*/ 733425 w 2032800"/>
                <a:gd name="connsiteY7" fmla="*/ 1705768 h 2099501"/>
                <a:gd name="connsiteX8" fmla="*/ 796925 w 2032800"/>
                <a:gd name="connsiteY8" fmla="*/ 1248568 h 2099501"/>
                <a:gd name="connsiteX9" fmla="*/ 1006475 w 2032800"/>
                <a:gd name="connsiteY9" fmla="*/ 915193 h 2099501"/>
                <a:gd name="connsiteX10" fmla="*/ 1295400 w 2032800"/>
                <a:gd name="connsiteY10" fmla="*/ 718343 h 2099501"/>
                <a:gd name="connsiteX11" fmla="*/ 1718468 w 2032800"/>
                <a:gd name="connsiteY11" fmla="*/ 828674 h 2099501"/>
                <a:gd name="connsiteX12" fmla="*/ 1985166 w 2032800"/>
                <a:gd name="connsiteY12" fmla="*/ 1188244 h 2099501"/>
                <a:gd name="connsiteX13" fmla="*/ 1937543 w 2032800"/>
                <a:gd name="connsiteY13" fmla="*/ 1362075 h 2099501"/>
                <a:gd name="connsiteX14" fmla="*/ 1732756 w 2032800"/>
                <a:gd name="connsiteY14" fmla="*/ 1443039 h 2099501"/>
                <a:gd name="connsiteX15" fmla="*/ 1482724 w 2032800"/>
                <a:gd name="connsiteY15" fmla="*/ 1076326 h 2099501"/>
                <a:gd name="connsiteX16" fmla="*/ 1477960 w 2032800"/>
                <a:gd name="connsiteY16" fmla="*/ 578644 h 2099501"/>
                <a:gd name="connsiteX17" fmla="*/ 1680367 w 2032800"/>
                <a:gd name="connsiteY17" fmla="*/ 230982 h 2099501"/>
                <a:gd name="connsiteX18" fmla="*/ 2032792 w 2032800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744662 w 2032792"/>
                <a:gd name="connsiteY17" fmla="*/ 271464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9893 w 2032792"/>
                <a:gd name="connsiteY17" fmla="*/ 209551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82724 w 2032792"/>
                <a:gd name="connsiteY15" fmla="*/ 1076326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95400 w 2032792"/>
                <a:gd name="connsiteY10" fmla="*/ 718343 h 2099501"/>
                <a:gd name="connsiteX11" fmla="*/ 1718468 w 2032792"/>
                <a:gd name="connsiteY11" fmla="*/ 828674 h 2099501"/>
                <a:gd name="connsiteX12" fmla="*/ 1985166 w 2032792"/>
                <a:gd name="connsiteY12" fmla="*/ 1188244 h 2099501"/>
                <a:gd name="connsiteX13" fmla="*/ 1937543 w 2032792"/>
                <a:gd name="connsiteY13" fmla="*/ 1362075 h 2099501"/>
                <a:gd name="connsiteX14" fmla="*/ 1732756 w 2032792"/>
                <a:gd name="connsiteY14" fmla="*/ 1443039 h 2099501"/>
                <a:gd name="connsiteX15" fmla="*/ 1411287 w 2032792"/>
                <a:gd name="connsiteY15" fmla="*/ 1064420 h 2099501"/>
                <a:gd name="connsiteX16" fmla="*/ 1477960 w 2032792"/>
                <a:gd name="connsiteY16" fmla="*/ 578644 h 2099501"/>
                <a:gd name="connsiteX17" fmla="*/ 1680368 w 2032792"/>
                <a:gd name="connsiteY17" fmla="*/ 221457 h 2099501"/>
                <a:gd name="connsiteX18" fmla="*/ 2032792 w 2032792"/>
                <a:gd name="connsiteY18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18468 w 2032792"/>
                <a:gd name="connsiteY10" fmla="*/ 828674 h 2099501"/>
                <a:gd name="connsiteX11" fmla="*/ 1985166 w 2032792"/>
                <a:gd name="connsiteY11" fmla="*/ 1188244 h 2099501"/>
                <a:gd name="connsiteX12" fmla="*/ 1937543 w 2032792"/>
                <a:gd name="connsiteY12" fmla="*/ 1362075 h 2099501"/>
                <a:gd name="connsiteX13" fmla="*/ 1732756 w 2032792"/>
                <a:gd name="connsiteY13" fmla="*/ 1443039 h 2099501"/>
                <a:gd name="connsiteX14" fmla="*/ 1411287 w 2032792"/>
                <a:gd name="connsiteY14" fmla="*/ 1064420 h 2099501"/>
                <a:gd name="connsiteX15" fmla="*/ 1477960 w 2032792"/>
                <a:gd name="connsiteY15" fmla="*/ 578644 h 2099501"/>
                <a:gd name="connsiteX16" fmla="*/ 1680368 w 2032792"/>
                <a:gd name="connsiteY16" fmla="*/ 221457 h 2099501"/>
                <a:gd name="connsiteX17" fmla="*/ 2032792 w 2032792"/>
                <a:gd name="connsiteY17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85166 w 2032792"/>
                <a:gd name="connsiteY10" fmla="*/ 1188244 h 2099501"/>
                <a:gd name="connsiteX11" fmla="*/ 1937543 w 2032792"/>
                <a:gd name="connsiteY11" fmla="*/ 1362075 h 2099501"/>
                <a:gd name="connsiteX12" fmla="*/ 1732756 w 2032792"/>
                <a:gd name="connsiteY12" fmla="*/ 1443039 h 2099501"/>
                <a:gd name="connsiteX13" fmla="*/ 1411287 w 2032792"/>
                <a:gd name="connsiteY13" fmla="*/ 1064420 h 2099501"/>
                <a:gd name="connsiteX14" fmla="*/ 1477960 w 2032792"/>
                <a:gd name="connsiteY14" fmla="*/ 578644 h 2099501"/>
                <a:gd name="connsiteX15" fmla="*/ 1680368 w 2032792"/>
                <a:gd name="connsiteY15" fmla="*/ 221457 h 2099501"/>
                <a:gd name="connsiteX16" fmla="*/ 2032792 w 2032792"/>
                <a:gd name="connsiteY16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937543 w 2032792"/>
                <a:gd name="connsiteY10" fmla="*/ 1362075 h 2099501"/>
                <a:gd name="connsiteX11" fmla="*/ 1732756 w 2032792"/>
                <a:gd name="connsiteY11" fmla="*/ 1443039 h 2099501"/>
                <a:gd name="connsiteX12" fmla="*/ 1411287 w 2032792"/>
                <a:gd name="connsiteY12" fmla="*/ 1064420 h 2099501"/>
                <a:gd name="connsiteX13" fmla="*/ 1477960 w 2032792"/>
                <a:gd name="connsiteY13" fmla="*/ 578644 h 2099501"/>
                <a:gd name="connsiteX14" fmla="*/ 1680368 w 2032792"/>
                <a:gd name="connsiteY14" fmla="*/ 221457 h 2099501"/>
                <a:gd name="connsiteX15" fmla="*/ 2032792 w 2032792"/>
                <a:gd name="connsiteY15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732756 w 2032792"/>
                <a:gd name="connsiteY10" fmla="*/ 1443039 h 2099501"/>
                <a:gd name="connsiteX11" fmla="*/ 1411287 w 2032792"/>
                <a:gd name="connsiteY11" fmla="*/ 1064420 h 2099501"/>
                <a:gd name="connsiteX12" fmla="*/ 1477960 w 2032792"/>
                <a:gd name="connsiteY12" fmla="*/ 578644 h 2099501"/>
                <a:gd name="connsiteX13" fmla="*/ 1680368 w 2032792"/>
                <a:gd name="connsiteY13" fmla="*/ 221457 h 2099501"/>
                <a:gd name="connsiteX14" fmla="*/ 2032792 w 2032792"/>
                <a:gd name="connsiteY14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411287 w 2032792"/>
                <a:gd name="connsiteY10" fmla="*/ 1064420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477960 w 2032792"/>
                <a:gd name="connsiteY11" fmla="*/ 578644 h 2099501"/>
                <a:gd name="connsiteX12" fmla="*/ 1680368 w 2032792"/>
                <a:gd name="connsiteY12" fmla="*/ 221457 h 2099501"/>
                <a:gd name="connsiteX13" fmla="*/ 2032792 w 2032792"/>
                <a:gd name="connsiteY13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1680368 w 2032792"/>
                <a:gd name="connsiteY11" fmla="*/ 221457 h 2099501"/>
                <a:gd name="connsiteX12" fmla="*/ 2032792 w 2032792"/>
                <a:gd name="connsiteY12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1287462 w 2032792"/>
                <a:gd name="connsiteY10" fmla="*/ 716758 h 2099501"/>
                <a:gd name="connsiteX11" fmla="*/ 2032792 w 2032792"/>
                <a:gd name="connsiteY11" fmla="*/ 0 h 2099501"/>
                <a:gd name="connsiteX0" fmla="*/ 0 w 2032792"/>
                <a:gd name="connsiteY0" fmla="*/ 2020093 h 2099501"/>
                <a:gd name="connsiteX1" fmla="*/ 254000 w 2032792"/>
                <a:gd name="connsiteY1" fmla="*/ 1620043 h 2099501"/>
                <a:gd name="connsiteX2" fmla="*/ 644525 w 2032792"/>
                <a:gd name="connsiteY2" fmla="*/ 1362868 h 2099501"/>
                <a:gd name="connsiteX3" fmla="*/ 1006475 w 2032792"/>
                <a:gd name="connsiteY3" fmla="*/ 1515268 h 2099501"/>
                <a:gd name="connsiteX4" fmla="*/ 1301750 w 2032792"/>
                <a:gd name="connsiteY4" fmla="*/ 1842293 h 2099501"/>
                <a:gd name="connsiteX5" fmla="*/ 1247775 w 2032792"/>
                <a:gd name="connsiteY5" fmla="*/ 2029618 h 2099501"/>
                <a:gd name="connsiteX6" fmla="*/ 1069975 w 2032792"/>
                <a:gd name="connsiteY6" fmla="*/ 2099468 h 2099501"/>
                <a:gd name="connsiteX7" fmla="*/ 733425 w 2032792"/>
                <a:gd name="connsiteY7" fmla="*/ 1705768 h 2099501"/>
                <a:gd name="connsiteX8" fmla="*/ 796925 w 2032792"/>
                <a:gd name="connsiteY8" fmla="*/ 1248568 h 2099501"/>
                <a:gd name="connsiteX9" fmla="*/ 1006475 w 2032792"/>
                <a:gd name="connsiteY9" fmla="*/ 915193 h 2099501"/>
                <a:gd name="connsiteX10" fmla="*/ 2032792 w 2032792"/>
                <a:gd name="connsiteY10" fmla="*/ 0 h 2099501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72381 h 1351789"/>
                <a:gd name="connsiteX1" fmla="*/ 254000 w 1304132"/>
                <a:gd name="connsiteY1" fmla="*/ 872331 h 1351789"/>
                <a:gd name="connsiteX2" fmla="*/ 644525 w 1304132"/>
                <a:gd name="connsiteY2" fmla="*/ 615156 h 1351789"/>
                <a:gd name="connsiteX3" fmla="*/ 1006475 w 1304132"/>
                <a:gd name="connsiteY3" fmla="*/ 767556 h 1351789"/>
                <a:gd name="connsiteX4" fmla="*/ 1301750 w 1304132"/>
                <a:gd name="connsiteY4" fmla="*/ 1094581 h 1351789"/>
                <a:gd name="connsiteX5" fmla="*/ 1247775 w 1304132"/>
                <a:gd name="connsiteY5" fmla="*/ 1281906 h 1351789"/>
                <a:gd name="connsiteX6" fmla="*/ 1069975 w 1304132"/>
                <a:gd name="connsiteY6" fmla="*/ 1351756 h 1351789"/>
                <a:gd name="connsiteX7" fmla="*/ 733425 w 1304132"/>
                <a:gd name="connsiteY7" fmla="*/ 958056 h 1351789"/>
                <a:gd name="connsiteX8" fmla="*/ 796925 w 1304132"/>
                <a:gd name="connsiteY8" fmla="*/ 500856 h 1351789"/>
                <a:gd name="connsiteX9" fmla="*/ 1006475 w 1304132"/>
                <a:gd name="connsiteY9" fmla="*/ 167481 h 1351789"/>
                <a:gd name="connsiteX10" fmla="*/ 1289842 w 1304132"/>
                <a:gd name="connsiteY10" fmla="*/ 0 h 135178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1006475 w 1304132"/>
                <a:gd name="connsiteY9" fmla="*/ 18653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254000 w 1304132"/>
                <a:gd name="connsiteY1" fmla="*/ 891381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4132"/>
                <a:gd name="connsiteY0" fmla="*/ 1291431 h 1370839"/>
                <a:gd name="connsiteX1" fmla="*/ 187325 w 1304132"/>
                <a:gd name="connsiteY1" fmla="*/ 829468 h 1370839"/>
                <a:gd name="connsiteX2" fmla="*/ 644525 w 1304132"/>
                <a:gd name="connsiteY2" fmla="*/ 634206 h 1370839"/>
                <a:gd name="connsiteX3" fmla="*/ 1006475 w 1304132"/>
                <a:gd name="connsiteY3" fmla="*/ 786606 h 1370839"/>
                <a:gd name="connsiteX4" fmla="*/ 1301750 w 1304132"/>
                <a:gd name="connsiteY4" fmla="*/ 1113631 h 1370839"/>
                <a:gd name="connsiteX5" fmla="*/ 1247775 w 1304132"/>
                <a:gd name="connsiteY5" fmla="*/ 1300956 h 1370839"/>
                <a:gd name="connsiteX6" fmla="*/ 1069975 w 1304132"/>
                <a:gd name="connsiteY6" fmla="*/ 1370806 h 1370839"/>
                <a:gd name="connsiteX7" fmla="*/ 733425 w 1304132"/>
                <a:gd name="connsiteY7" fmla="*/ 977106 h 1370839"/>
                <a:gd name="connsiteX8" fmla="*/ 796925 w 1304132"/>
                <a:gd name="connsiteY8" fmla="*/ 519906 h 1370839"/>
                <a:gd name="connsiteX9" fmla="*/ 992188 w 1304132"/>
                <a:gd name="connsiteY9" fmla="*/ 167481 h 1370839"/>
                <a:gd name="connsiteX10" fmla="*/ 1304130 w 1304132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8149"/>
                <a:gd name="connsiteY0" fmla="*/ 1291431 h 1370839"/>
                <a:gd name="connsiteX1" fmla="*/ 187325 w 1308149"/>
                <a:gd name="connsiteY1" fmla="*/ 829468 h 1370839"/>
                <a:gd name="connsiteX2" fmla="*/ 644525 w 1308149"/>
                <a:gd name="connsiteY2" fmla="*/ 634206 h 1370839"/>
                <a:gd name="connsiteX3" fmla="*/ 1080294 w 1308149"/>
                <a:gd name="connsiteY3" fmla="*/ 762793 h 1370839"/>
                <a:gd name="connsiteX4" fmla="*/ 1301750 w 1308149"/>
                <a:gd name="connsiteY4" fmla="*/ 1113631 h 1370839"/>
                <a:gd name="connsiteX5" fmla="*/ 1247775 w 1308149"/>
                <a:gd name="connsiteY5" fmla="*/ 1300956 h 1370839"/>
                <a:gd name="connsiteX6" fmla="*/ 1069975 w 1308149"/>
                <a:gd name="connsiteY6" fmla="*/ 1370806 h 1370839"/>
                <a:gd name="connsiteX7" fmla="*/ 733425 w 1308149"/>
                <a:gd name="connsiteY7" fmla="*/ 977106 h 1370839"/>
                <a:gd name="connsiteX8" fmla="*/ 796925 w 1308149"/>
                <a:gd name="connsiteY8" fmla="*/ 519906 h 1370839"/>
                <a:gd name="connsiteX9" fmla="*/ 992188 w 1308149"/>
                <a:gd name="connsiteY9" fmla="*/ 167481 h 1370839"/>
                <a:gd name="connsiteX10" fmla="*/ 1304130 w 1308149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47775 w 1304130"/>
                <a:gd name="connsiteY5" fmla="*/ 1300956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4405"/>
                <a:gd name="connsiteY0" fmla="*/ 1291431 h 1380662"/>
                <a:gd name="connsiteX1" fmla="*/ 187325 w 1304405"/>
                <a:gd name="connsiteY1" fmla="*/ 829468 h 1380662"/>
                <a:gd name="connsiteX2" fmla="*/ 644525 w 1304405"/>
                <a:gd name="connsiteY2" fmla="*/ 634206 h 1380662"/>
                <a:gd name="connsiteX3" fmla="*/ 1080294 w 1304405"/>
                <a:gd name="connsiteY3" fmla="*/ 762793 h 1380662"/>
                <a:gd name="connsiteX4" fmla="*/ 1301750 w 1304405"/>
                <a:gd name="connsiteY4" fmla="*/ 1113631 h 1380662"/>
                <a:gd name="connsiteX5" fmla="*/ 1204912 w 1304405"/>
                <a:gd name="connsiteY5" fmla="*/ 1265237 h 1380662"/>
                <a:gd name="connsiteX6" fmla="*/ 1069975 w 1304405"/>
                <a:gd name="connsiteY6" fmla="*/ 1370806 h 1380662"/>
                <a:gd name="connsiteX7" fmla="*/ 733425 w 1304405"/>
                <a:gd name="connsiteY7" fmla="*/ 977106 h 1380662"/>
                <a:gd name="connsiteX8" fmla="*/ 796925 w 1304405"/>
                <a:gd name="connsiteY8" fmla="*/ 519906 h 1380662"/>
                <a:gd name="connsiteX9" fmla="*/ 992188 w 1304405"/>
                <a:gd name="connsiteY9" fmla="*/ 167481 h 1380662"/>
                <a:gd name="connsiteX10" fmla="*/ 1304130 w 1304405"/>
                <a:gd name="connsiteY10" fmla="*/ 0 h 1380662"/>
                <a:gd name="connsiteX0" fmla="*/ 0 w 1304270"/>
                <a:gd name="connsiteY0" fmla="*/ 1291431 h 1381191"/>
                <a:gd name="connsiteX1" fmla="*/ 187325 w 1304270"/>
                <a:gd name="connsiteY1" fmla="*/ 829468 h 1381191"/>
                <a:gd name="connsiteX2" fmla="*/ 644525 w 1304270"/>
                <a:gd name="connsiteY2" fmla="*/ 634206 h 1381191"/>
                <a:gd name="connsiteX3" fmla="*/ 1080294 w 1304270"/>
                <a:gd name="connsiteY3" fmla="*/ 762793 h 1381191"/>
                <a:gd name="connsiteX4" fmla="*/ 1301750 w 1304270"/>
                <a:gd name="connsiteY4" fmla="*/ 1113631 h 1381191"/>
                <a:gd name="connsiteX5" fmla="*/ 1202531 w 1304270"/>
                <a:gd name="connsiteY5" fmla="*/ 1270000 h 1381191"/>
                <a:gd name="connsiteX6" fmla="*/ 1069975 w 1304270"/>
                <a:gd name="connsiteY6" fmla="*/ 1370806 h 1381191"/>
                <a:gd name="connsiteX7" fmla="*/ 733425 w 1304270"/>
                <a:gd name="connsiteY7" fmla="*/ 977106 h 1381191"/>
                <a:gd name="connsiteX8" fmla="*/ 796925 w 1304270"/>
                <a:gd name="connsiteY8" fmla="*/ 519906 h 1381191"/>
                <a:gd name="connsiteX9" fmla="*/ 992188 w 1304270"/>
                <a:gd name="connsiteY9" fmla="*/ 167481 h 1381191"/>
                <a:gd name="connsiteX10" fmla="*/ 1304130 w 1304270"/>
                <a:gd name="connsiteY10" fmla="*/ 0 h 1381191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8820"/>
                <a:gd name="connsiteY0" fmla="*/ 1291431 h 1381925"/>
                <a:gd name="connsiteX1" fmla="*/ 187325 w 1308820"/>
                <a:gd name="connsiteY1" fmla="*/ 829468 h 1381925"/>
                <a:gd name="connsiteX2" fmla="*/ 644525 w 1308820"/>
                <a:gd name="connsiteY2" fmla="*/ 634206 h 1381925"/>
                <a:gd name="connsiteX3" fmla="*/ 1080294 w 1308820"/>
                <a:gd name="connsiteY3" fmla="*/ 762793 h 1381925"/>
                <a:gd name="connsiteX4" fmla="*/ 1301750 w 1308820"/>
                <a:gd name="connsiteY4" fmla="*/ 1113631 h 1381925"/>
                <a:gd name="connsiteX5" fmla="*/ 1249362 w 1308820"/>
                <a:gd name="connsiteY5" fmla="*/ 1231107 h 1381925"/>
                <a:gd name="connsiteX6" fmla="*/ 1202531 w 1308820"/>
                <a:gd name="connsiteY6" fmla="*/ 1270000 h 1381925"/>
                <a:gd name="connsiteX7" fmla="*/ 1069975 w 1308820"/>
                <a:gd name="connsiteY7" fmla="*/ 1370806 h 1381925"/>
                <a:gd name="connsiteX8" fmla="*/ 733425 w 1308820"/>
                <a:gd name="connsiteY8" fmla="*/ 977106 h 1381925"/>
                <a:gd name="connsiteX9" fmla="*/ 796925 w 1308820"/>
                <a:gd name="connsiteY9" fmla="*/ 519906 h 1381925"/>
                <a:gd name="connsiteX10" fmla="*/ 992188 w 1308820"/>
                <a:gd name="connsiteY10" fmla="*/ 167481 h 1381925"/>
                <a:gd name="connsiteX11" fmla="*/ 1304130 w 1308820"/>
                <a:gd name="connsiteY11" fmla="*/ 0 h 1381925"/>
                <a:gd name="connsiteX0" fmla="*/ 0 w 1304986"/>
                <a:gd name="connsiteY0" fmla="*/ 1291431 h 1383324"/>
                <a:gd name="connsiteX1" fmla="*/ 187325 w 1304986"/>
                <a:gd name="connsiteY1" fmla="*/ 829468 h 1383324"/>
                <a:gd name="connsiteX2" fmla="*/ 644525 w 1304986"/>
                <a:gd name="connsiteY2" fmla="*/ 634206 h 1383324"/>
                <a:gd name="connsiteX3" fmla="*/ 1080294 w 1304986"/>
                <a:gd name="connsiteY3" fmla="*/ 762793 h 1383324"/>
                <a:gd name="connsiteX4" fmla="*/ 1301750 w 1304986"/>
                <a:gd name="connsiteY4" fmla="*/ 1113631 h 1383324"/>
                <a:gd name="connsiteX5" fmla="*/ 1202531 w 1304986"/>
                <a:gd name="connsiteY5" fmla="*/ 1270000 h 1383324"/>
                <a:gd name="connsiteX6" fmla="*/ 1069975 w 1304986"/>
                <a:gd name="connsiteY6" fmla="*/ 1370806 h 1383324"/>
                <a:gd name="connsiteX7" fmla="*/ 733425 w 1304986"/>
                <a:gd name="connsiteY7" fmla="*/ 977106 h 1383324"/>
                <a:gd name="connsiteX8" fmla="*/ 796925 w 1304986"/>
                <a:gd name="connsiteY8" fmla="*/ 519906 h 1383324"/>
                <a:gd name="connsiteX9" fmla="*/ 992188 w 1304986"/>
                <a:gd name="connsiteY9" fmla="*/ 167481 h 1383324"/>
                <a:gd name="connsiteX10" fmla="*/ 1304130 w 1304986"/>
                <a:gd name="connsiteY10" fmla="*/ 0 h 1383324"/>
                <a:gd name="connsiteX0" fmla="*/ 0 w 1304130"/>
                <a:gd name="connsiteY0" fmla="*/ 1291431 h 1383324"/>
                <a:gd name="connsiteX1" fmla="*/ 187325 w 1304130"/>
                <a:gd name="connsiteY1" fmla="*/ 829468 h 1383324"/>
                <a:gd name="connsiteX2" fmla="*/ 644525 w 1304130"/>
                <a:gd name="connsiteY2" fmla="*/ 634206 h 1383324"/>
                <a:gd name="connsiteX3" fmla="*/ 1080294 w 1304130"/>
                <a:gd name="connsiteY3" fmla="*/ 762793 h 1383324"/>
                <a:gd name="connsiteX4" fmla="*/ 1301750 w 1304130"/>
                <a:gd name="connsiteY4" fmla="*/ 1113631 h 1383324"/>
                <a:gd name="connsiteX5" fmla="*/ 1202531 w 1304130"/>
                <a:gd name="connsiteY5" fmla="*/ 1270000 h 1383324"/>
                <a:gd name="connsiteX6" fmla="*/ 1069975 w 1304130"/>
                <a:gd name="connsiteY6" fmla="*/ 1370806 h 1383324"/>
                <a:gd name="connsiteX7" fmla="*/ 733425 w 1304130"/>
                <a:gd name="connsiteY7" fmla="*/ 977106 h 1383324"/>
                <a:gd name="connsiteX8" fmla="*/ 796925 w 1304130"/>
                <a:gd name="connsiteY8" fmla="*/ 519906 h 1383324"/>
                <a:gd name="connsiteX9" fmla="*/ 992188 w 1304130"/>
                <a:gd name="connsiteY9" fmla="*/ 167481 h 1383324"/>
                <a:gd name="connsiteX10" fmla="*/ 1304130 w 1304130"/>
                <a:gd name="connsiteY10" fmla="*/ 0 h 1383324"/>
                <a:gd name="connsiteX0" fmla="*/ 0 w 1304130"/>
                <a:gd name="connsiteY0" fmla="*/ 1291431 h 1371540"/>
                <a:gd name="connsiteX1" fmla="*/ 187325 w 1304130"/>
                <a:gd name="connsiteY1" fmla="*/ 829468 h 1371540"/>
                <a:gd name="connsiteX2" fmla="*/ 644525 w 1304130"/>
                <a:gd name="connsiteY2" fmla="*/ 634206 h 1371540"/>
                <a:gd name="connsiteX3" fmla="*/ 1080294 w 1304130"/>
                <a:gd name="connsiteY3" fmla="*/ 762793 h 1371540"/>
                <a:gd name="connsiteX4" fmla="*/ 1301750 w 1304130"/>
                <a:gd name="connsiteY4" fmla="*/ 1113631 h 1371540"/>
                <a:gd name="connsiteX5" fmla="*/ 1202531 w 1304130"/>
                <a:gd name="connsiteY5" fmla="*/ 1270000 h 1371540"/>
                <a:gd name="connsiteX6" fmla="*/ 1069975 w 1304130"/>
                <a:gd name="connsiteY6" fmla="*/ 1370806 h 1371540"/>
                <a:gd name="connsiteX7" fmla="*/ 733425 w 1304130"/>
                <a:gd name="connsiteY7" fmla="*/ 977106 h 1371540"/>
                <a:gd name="connsiteX8" fmla="*/ 796925 w 1304130"/>
                <a:gd name="connsiteY8" fmla="*/ 519906 h 1371540"/>
                <a:gd name="connsiteX9" fmla="*/ 992188 w 1304130"/>
                <a:gd name="connsiteY9" fmla="*/ 167481 h 1371540"/>
                <a:gd name="connsiteX10" fmla="*/ 1304130 w 1304130"/>
                <a:gd name="connsiteY10" fmla="*/ 0 h 1371540"/>
                <a:gd name="connsiteX0" fmla="*/ 0 w 1307614"/>
                <a:gd name="connsiteY0" fmla="*/ 1291431 h 1386000"/>
                <a:gd name="connsiteX1" fmla="*/ 187325 w 1307614"/>
                <a:gd name="connsiteY1" fmla="*/ 829468 h 1386000"/>
                <a:gd name="connsiteX2" fmla="*/ 644525 w 1307614"/>
                <a:gd name="connsiteY2" fmla="*/ 634206 h 1386000"/>
                <a:gd name="connsiteX3" fmla="*/ 1080294 w 1307614"/>
                <a:gd name="connsiteY3" fmla="*/ 762793 h 1386000"/>
                <a:gd name="connsiteX4" fmla="*/ 1301750 w 1307614"/>
                <a:gd name="connsiteY4" fmla="*/ 1113631 h 1386000"/>
                <a:gd name="connsiteX5" fmla="*/ 1228725 w 1307614"/>
                <a:gd name="connsiteY5" fmla="*/ 1286669 h 1386000"/>
                <a:gd name="connsiteX6" fmla="*/ 1069975 w 1307614"/>
                <a:gd name="connsiteY6" fmla="*/ 1370806 h 1386000"/>
                <a:gd name="connsiteX7" fmla="*/ 733425 w 1307614"/>
                <a:gd name="connsiteY7" fmla="*/ 977106 h 1386000"/>
                <a:gd name="connsiteX8" fmla="*/ 796925 w 1307614"/>
                <a:gd name="connsiteY8" fmla="*/ 519906 h 1386000"/>
                <a:gd name="connsiteX9" fmla="*/ 992188 w 1307614"/>
                <a:gd name="connsiteY9" fmla="*/ 167481 h 1386000"/>
                <a:gd name="connsiteX10" fmla="*/ 1304130 w 1307614"/>
                <a:gd name="connsiteY10" fmla="*/ 0 h 1386000"/>
                <a:gd name="connsiteX0" fmla="*/ 0 w 1306128"/>
                <a:gd name="connsiteY0" fmla="*/ 1291431 h 1383497"/>
                <a:gd name="connsiteX1" fmla="*/ 187325 w 1306128"/>
                <a:gd name="connsiteY1" fmla="*/ 829468 h 1383497"/>
                <a:gd name="connsiteX2" fmla="*/ 644525 w 1306128"/>
                <a:gd name="connsiteY2" fmla="*/ 634206 h 1383497"/>
                <a:gd name="connsiteX3" fmla="*/ 1080294 w 1306128"/>
                <a:gd name="connsiteY3" fmla="*/ 762793 h 1383497"/>
                <a:gd name="connsiteX4" fmla="*/ 1301750 w 1306128"/>
                <a:gd name="connsiteY4" fmla="*/ 1113631 h 1383497"/>
                <a:gd name="connsiteX5" fmla="*/ 1228725 w 1306128"/>
                <a:gd name="connsiteY5" fmla="*/ 1286669 h 1383497"/>
                <a:gd name="connsiteX6" fmla="*/ 1069975 w 1306128"/>
                <a:gd name="connsiteY6" fmla="*/ 1370806 h 1383497"/>
                <a:gd name="connsiteX7" fmla="*/ 733425 w 1306128"/>
                <a:gd name="connsiteY7" fmla="*/ 977106 h 1383497"/>
                <a:gd name="connsiteX8" fmla="*/ 796925 w 1306128"/>
                <a:gd name="connsiteY8" fmla="*/ 519906 h 1383497"/>
                <a:gd name="connsiteX9" fmla="*/ 992188 w 1306128"/>
                <a:gd name="connsiteY9" fmla="*/ 167481 h 1383497"/>
                <a:gd name="connsiteX10" fmla="*/ 1304130 w 1306128"/>
                <a:gd name="connsiteY10" fmla="*/ 0 h 1383497"/>
                <a:gd name="connsiteX0" fmla="*/ 0 w 1306805"/>
                <a:gd name="connsiteY0" fmla="*/ 1291431 h 1382238"/>
                <a:gd name="connsiteX1" fmla="*/ 187325 w 1306805"/>
                <a:gd name="connsiteY1" fmla="*/ 829468 h 1382238"/>
                <a:gd name="connsiteX2" fmla="*/ 644525 w 1306805"/>
                <a:gd name="connsiteY2" fmla="*/ 634206 h 1382238"/>
                <a:gd name="connsiteX3" fmla="*/ 1080294 w 1306805"/>
                <a:gd name="connsiteY3" fmla="*/ 762793 h 1382238"/>
                <a:gd name="connsiteX4" fmla="*/ 1301750 w 1306805"/>
                <a:gd name="connsiteY4" fmla="*/ 1113631 h 1382238"/>
                <a:gd name="connsiteX5" fmla="*/ 1235869 w 1306805"/>
                <a:gd name="connsiteY5" fmla="*/ 1277144 h 1382238"/>
                <a:gd name="connsiteX6" fmla="*/ 1069975 w 1306805"/>
                <a:gd name="connsiteY6" fmla="*/ 1370806 h 1382238"/>
                <a:gd name="connsiteX7" fmla="*/ 733425 w 1306805"/>
                <a:gd name="connsiteY7" fmla="*/ 977106 h 1382238"/>
                <a:gd name="connsiteX8" fmla="*/ 796925 w 1306805"/>
                <a:gd name="connsiteY8" fmla="*/ 519906 h 1382238"/>
                <a:gd name="connsiteX9" fmla="*/ 992188 w 1306805"/>
                <a:gd name="connsiteY9" fmla="*/ 167481 h 1382238"/>
                <a:gd name="connsiteX10" fmla="*/ 1304130 w 1306805"/>
                <a:gd name="connsiteY10" fmla="*/ 0 h 1382238"/>
                <a:gd name="connsiteX0" fmla="*/ 0 w 1306805"/>
                <a:gd name="connsiteY0" fmla="*/ 1291431 h 1370881"/>
                <a:gd name="connsiteX1" fmla="*/ 187325 w 1306805"/>
                <a:gd name="connsiteY1" fmla="*/ 829468 h 1370881"/>
                <a:gd name="connsiteX2" fmla="*/ 644525 w 1306805"/>
                <a:gd name="connsiteY2" fmla="*/ 634206 h 1370881"/>
                <a:gd name="connsiteX3" fmla="*/ 1080294 w 1306805"/>
                <a:gd name="connsiteY3" fmla="*/ 762793 h 1370881"/>
                <a:gd name="connsiteX4" fmla="*/ 1301750 w 1306805"/>
                <a:gd name="connsiteY4" fmla="*/ 1113631 h 1370881"/>
                <a:gd name="connsiteX5" fmla="*/ 1235869 w 1306805"/>
                <a:gd name="connsiteY5" fmla="*/ 1277144 h 1370881"/>
                <a:gd name="connsiteX6" fmla="*/ 1069975 w 1306805"/>
                <a:gd name="connsiteY6" fmla="*/ 1370806 h 1370881"/>
                <a:gd name="connsiteX7" fmla="*/ 733425 w 1306805"/>
                <a:gd name="connsiteY7" fmla="*/ 977106 h 1370881"/>
                <a:gd name="connsiteX8" fmla="*/ 796925 w 1306805"/>
                <a:gd name="connsiteY8" fmla="*/ 519906 h 1370881"/>
                <a:gd name="connsiteX9" fmla="*/ 992188 w 1306805"/>
                <a:gd name="connsiteY9" fmla="*/ 167481 h 1370881"/>
                <a:gd name="connsiteX10" fmla="*/ 1304130 w 1306805"/>
                <a:gd name="connsiteY10" fmla="*/ 0 h 1370881"/>
                <a:gd name="connsiteX0" fmla="*/ 0 w 1304130"/>
                <a:gd name="connsiteY0" fmla="*/ 1291431 h 1370881"/>
                <a:gd name="connsiteX1" fmla="*/ 187325 w 1304130"/>
                <a:gd name="connsiteY1" fmla="*/ 829468 h 1370881"/>
                <a:gd name="connsiteX2" fmla="*/ 644525 w 1304130"/>
                <a:gd name="connsiteY2" fmla="*/ 634206 h 1370881"/>
                <a:gd name="connsiteX3" fmla="*/ 1080294 w 1304130"/>
                <a:gd name="connsiteY3" fmla="*/ 762793 h 1370881"/>
                <a:gd name="connsiteX4" fmla="*/ 1301750 w 1304130"/>
                <a:gd name="connsiteY4" fmla="*/ 1113631 h 1370881"/>
                <a:gd name="connsiteX5" fmla="*/ 1235869 w 1304130"/>
                <a:gd name="connsiteY5" fmla="*/ 1277144 h 1370881"/>
                <a:gd name="connsiteX6" fmla="*/ 1069975 w 1304130"/>
                <a:gd name="connsiteY6" fmla="*/ 1370806 h 1370881"/>
                <a:gd name="connsiteX7" fmla="*/ 733425 w 1304130"/>
                <a:gd name="connsiteY7" fmla="*/ 977106 h 1370881"/>
                <a:gd name="connsiteX8" fmla="*/ 796925 w 1304130"/>
                <a:gd name="connsiteY8" fmla="*/ 519906 h 1370881"/>
                <a:gd name="connsiteX9" fmla="*/ 992188 w 1304130"/>
                <a:gd name="connsiteY9" fmla="*/ 167481 h 1370881"/>
                <a:gd name="connsiteX10" fmla="*/ 1304130 w 1304130"/>
                <a:gd name="connsiteY10" fmla="*/ 0 h 1370881"/>
                <a:gd name="connsiteX0" fmla="*/ 0 w 1308456"/>
                <a:gd name="connsiteY0" fmla="*/ 1291431 h 1383497"/>
                <a:gd name="connsiteX1" fmla="*/ 187325 w 1308456"/>
                <a:gd name="connsiteY1" fmla="*/ 829468 h 1383497"/>
                <a:gd name="connsiteX2" fmla="*/ 644525 w 1308456"/>
                <a:gd name="connsiteY2" fmla="*/ 634206 h 1383497"/>
                <a:gd name="connsiteX3" fmla="*/ 1080294 w 1308456"/>
                <a:gd name="connsiteY3" fmla="*/ 762793 h 1383497"/>
                <a:gd name="connsiteX4" fmla="*/ 1301750 w 1308456"/>
                <a:gd name="connsiteY4" fmla="*/ 1113631 h 1383497"/>
                <a:gd name="connsiteX5" fmla="*/ 1250156 w 1308456"/>
                <a:gd name="connsiteY5" fmla="*/ 1286669 h 1383497"/>
                <a:gd name="connsiteX6" fmla="*/ 1069975 w 1308456"/>
                <a:gd name="connsiteY6" fmla="*/ 1370806 h 1383497"/>
                <a:gd name="connsiteX7" fmla="*/ 733425 w 1308456"/>
                <a:gd name="connsiteY7" fmla="*/ 977106 h 1383497"/>
                <a:gd name="connsiteX8" fmla="*/ 796925 w 1308456"/>
                <a:gd name="connsiteY8" fmla="*/ 519906 h 1383497"/>
                <a:gd name="connsiteX9" fmla="*/ 992188 w 1308456"/>
                <a:gd name="connsiteY9" fmla="*/ 167481 h 1383497"/>
                <a:gd name="connsiteX10" fmla="*/ 1304130 w 1308456"/>
                <a:gd name="connsiteY10" fmla="*/ 0 h 1383497"/>
                <a:gd name="connsiteX0" fmla="*/ 0 w 1308456"/>
                <a:gd name="connsiteY0" fmla="*/ 1291431 h 1370839"/>
                <a:gd name="connsiteX1" fmla="*/ 187325 w 1308456"/>
                <a:gd name="connsiteY1" fmla="*/ 829468 h 1370839"/>
                <a:gd name="connsiteX2" fmla="*/ 644525 w 1308456"/>
                <a:gd name="connsiteY2" fmla="*/ 634206 h 1370839"/>
                <a:gd name="connsiteX3" fmla="*/ 1080294 w 1308456"/>
                <a:gd name="connsiteY3" fmla="*/ 762793 h 1370839"/>
                <a:gd name="connsiteX4" fmla="*/ 1301750 w 1308456"/>
                <a:gd name="connsiteY4" fmla="*/ 1113631 h 1370839"/>
                <a:gd name="connsiteX5" fmla="*/ 1250156 w 1308456"/>
                <a:gd name="connsiteY5" fmla="*/ 1286669 h 1370839"/>
                <a:gd name="connsiteX6" fmla="*/ 1069975 w 1308456"/>
                <a:gd name="connsiteY6" fmla="*/ 1370806 h 1370839"/>
                <a:gd name="connsiteX7" fmla="*/ 733425 w 1308456"/>
                <a:gd name="connsiteY7" fmla="*/ 977106 h 1370839"/>
                <a:gd name="connsiteX8" fmla="*/ 796925 w 1308456"/>
                <a:gd name="connsiteY8" fmla="*/ 519906 h 1370839"/>
                <a:gd name="connsiteX9" fmla="*/ 992188 w 1308456"/>
                <a:gd name="connsiteY9" fmla="*/ 167481 h 1370839"/>
                <a:gd name="connsiteX10" fmla="*/ 1304130 w 1308456"/>
                <a:gd name="connsiteY10" fmla="*/ 0 h 1370839"/>
                <a:gd name="connsiteX0" fmla="*/ 0 w 1304130"/>
                <a:gd name="connsiteY0" fmla="*/ 1291431 h 1370839"/>
                <a:gd name="connsiteX1" fmla="*/ 187325 w 1304130"/>
                <a:gd name="connsiteY1" fmla="*/ 829468 h 1370839"/>
                <a:gd name="connsiteX2" fmla="*/ 644525 w 1304130"/>
                <a:gd name="connsiteY2" fmla="*/ 634206 h 1370839"/>
                <a:gd name="connsiteX3" fmla="*/ 1080294 w 1304130"/>
                <a:gd name="connsiteY3" fmla="*/ 762793 h 1370839"/>
                <a:gd name="connsiteX4" fmla="*/ 1301750 w 1304130"/>
                <a:gd name="connsiteY4" fmla="*/ 1113631 h 1370839"/>
                <a:gd name="connsiteX5" fmla="*/ 1250156 w 1304130"/>
                <a:gd name="connsiteY5" fmla="*/ 1286669 h 1370839"/>
                <a:gd name="connsiteX6" fmla="*/ 1069975 w 1304130"/>
                <a:gd name="connsiteY6" fmla="*/ 1370806 h 1370839"/>
                <a:gd name="connsiteX7" fmla="*/ 733425 w 1304130"/>
                <a:gd name="connsiteY7" fmla="*/ 977106 h 1370839"/>
                <a:gd name="connsiteX8" fmla="*/ 796925 w 1304130"/>
                <a:gd name="connsiteY8" fmla="*/ 519906 h 1370839"/>
                <a:gd name="connsiteX9" fmla="*/ 992188 w 1304130"/>
                <a:gd name="connsiteY9" fmla="*/ 167481 h 1370839"/>
                <a:gd name="connsiteX10" fmla="*/ 1304130 w 1304130"/>
                <a:gd name="connsiteY10" fmla="*/ 0 h 1370839"/>
                <a:gd name="connsiteX0" fmla="*/ 0 w 1307856"/>
                <a:gd name="connsiteY0" fmla="*/ 1291431 h 1383497"/>
                <a:gd name="connsiteX1" fmla="*/ 187325 w 1307856"/>
                <a:gd name="connsiteY1" fmla="*/ 829468 h 1383497"/>
                <a:gd name="connsiteX2" fmla="*/ 644525 w 1307856"/>
                <a:gd name="connsiteY2" fmla="*/ 634206 h 1383497"/>
                <a:gd name="connsiteX3" fmla="*/ 1080294 w 1307856"/>
                <a:gd name="connsiteY3" fmla="*/ 762793 h 1383497"/>
                <a:gd name="connsiteX4" fmla="*/ 1301750 w 1307856"/>
                <a:gd name="connsiteY4" fmla="*/ 1113631 h 1383497"/>
                <a:gd name="connsiteX5" fmla="*/ 1245394 w 1307856"/>
                <a:gd name="connsiteY5" fmla="*/ 1286669 h 1383497"/>
                <a:gd name="connsiteX6" fmla="*/ 1069975 w 1307856"/>
                <a:gd name="connsiteY6" fmla="*/ 1370806 h 1383497"/>
                <a:gd name="connsiteX7" fmla="*/ 733425 w 1307856"/>
                <a:gd name="connsiteY7" fmla="*/ 977106 h 1383497"/>
                <a:gd name="connsiteX8" fmla="*/ 796925 w 1307856"/>
                <a:gd name="connsiteY8" fmla="*/ 519906 h 1383497"/>
                <a:gd name="connsiteX9" fmla="*/ 992188 w 1307856"/>
                <a:gd name="connsiteY9" fmla="*/ 167481 h 1383497"/>
                <a:gd name="connsiteX10" fmla="*/ 1304130 w 1307856"/>
                <a:gd name="connsiteY10" fmla="*/ 0 h 1383497"/>
                <a:gd name="connsiteX0" fmla="*/ 0 w 1318754"/>
                <a:gd name="connsiteY0" fmla="*/ 1291431 h 1380790"/>
                <a:gd name="connsiteX1" fmla="*/ 187325 w 1318754"/>
                <a:gd name="connsiteY1" fmla="*/ 829468 h 1380790"/>
                <a:gd name="connsiteX2" fmla="*/ 644525 w 1318754"/>
                <a:gd name="connsiteY2" fmla="*/ 634206 h 1380790"/>
                <a:gd name="connsiteX3" fmla="*/ 1080294 w 1318754"/>
                <a:gd name="connsiteY3" fmla="*/ 762793 h 1380790"/>
                <a:gd name="connsiteX4" fmla="*/ 1301750 w 1318754"/>
                <a:gd name="connsiteY4" fmla="*/ 1113631 h 1380790"/>
                <a:gd name="connsiteX5" fmla="*/ 1245394 w 1318754"/>
                <a:gd name="connsiteY5" fmla="*/ 1286669 h 1380790"/>
                <a:gd name="connsiteX6" fmla="*/ 1069975 w 1318754"/>
                <a:gd name="connsiteY6" fmla="*/ 1370806 h 1380790"/>
                <a:gd name="connsiteX7" fmla="*/ 733425 w 1318754"/>
                <a:gd name="connsiteY7" fmla="*/ 977106 h 1380790"/>
                <a:gd name="connsiteX8" fmla="*/ 796925 w 1318754"/>
                <a:gd name="connsiteY8" fmla="*/ 519906 h 1380790"/>
                <a:gd name="connsiteX9" fmla="*/ 992188 w 1318754"/>
                <a:gd name="connsiteY9" fmla="*/ 167481 h 1380790"/>
                <a:gd name="connsiteX10" fmla="*/ 1304130 w 1318754"/>
                <a:gd name="connsiteY10" fmla="*/ 0 h 1380790"/>
                <a:gd name="connsiteX0" fmla="*/ 0 w 1322433"/>
                <a:gd name="connsiteY0" fmla="*/ 1291431 h 1383637"/>
                <a:gd name="connsiteX1" fmla="*/ 187325 w 1322433"/>
                <a:gd name="connsiteY1" fmla="*/ 829468 h 1383637"/>
                <a:gd name="connsiteX2" fmla="*/ 644525 w 1322433"/>
                <a:gd name="connsiteY2" fmla="*/ 634206 h 1383637"/>
                <a:gd name="connsiteX3" fmla="*/ 1080294 w 1322433"/>
                <a:gd name="connsiteY3" fmla="*/ 762793 h 1383637"/>
                <a:gd name="connsiteX4" fmla="*/ 1301750 w 1322433"/>
                <a:gd name="connsiteY4" fmla="*/ 1113631 h 1383637"/>
                <a:gd name="connsiteX5" fmla="*/ 1306512 w 1322433"/>
                <a:gd name="connsiteY5" fmla="*/ 1273971 h 1383637"/>
                <a:gd name="connsiteX6" fmla="*/ 1245394 w 1322433"/>
                <a:gd name="connsiteY6" fmla="*/ 1286669 h 1383637"/>
                <a:gd name="connsiteX7" fmla="*/ 1069975 w 1322433"/>
                <a:gd name="connsiteY7" fmla="*/ 1370806 h 1383637"/>
                <a:gd name="connsiteX8" fmla="*/ 733425 w 1322433"/>
                <a:gd name="connsiteY8" fmla="*/ 977106 h 1383637"/>
                <a:gd name="connsiteX9" fmla="*/ 796925 w 1322433"/>
                <a:gd name="connsiteY9" fmla="*/ 519906 h 1383637"/>
                <a:gd name="connsiteX10" fmla="*/ 992188 w 1322433"/>
                <a:gd name="connsiteY10" fmla="*/ 167481 h 1383637"/>
                <a:gd name="connsiteX11" fmla="*/ 1304130 w 1322433"/>
                <a:gd name="connsiteY11" fmla="*/ 0 h 1383637"/>
                <a:gd name="connsiteX0" fmla="*/ 0 w 1318126"/>
                <a:gd name="connsiteY0" fmla="*/ 1291431 h 1383637"/>
                <a:gd name="connsiteX1" fmla="*/ 187325 w 1318126"/>
                <a:gd name="connsiteY1" fmla="*/ 829468 h 1383637"/>
                <a:gd name="connsiteX2" fmla="*/ 644525 w 1318126"/>
                <a:gd name="connsiteY2" fmla="*/ 634206 h 1383637"/>
                <a:gd name="connsiteX3" fmla="*/ 1080294 w 1318126"/>
                <a:gd name="connsiteY3" fmla="*/ 762793 h 1383637"/>
                <a:gd name="connsiteX4" fmla="*/ 1301750 w 1318126"/>
                <a:gd name="connsiteY4" fmla="*/ 1113631 h 1383637"/>
                <a:gd name="connsiteX5" fmla="*/ 1306512 w 1318126"/>
                <a:gd name="connsiteY5" fmla="*/ 1273971 h 1383637"/>
                <a:gd name="connsiteX6" fmla="*/ 1245394 w 1318126"/>
                <a:gd name="connsiteY6" fmla="*/ 1286669 h 1383637"/>
                <a:gd name="connsiteX7" fmla="*/ 1069975 w 1318126"/>
                <a:gd name="connsiteY7" fmla="*/ 1370806 h 1383637"/>
                <a:gd name="connsiteX8" fmla="*/ 733425 w 1318126"/>
                <a:gd name="connsiteY8" fmla="*/ 977106 h 1383637"/>
                <a:gd name="connsiteX9" fmla="*/ 796925 w 1318126"/>
                <a:gd name="connsiteY9" fmla="*/ 519906 h 1383637"/>
                <a:gd name="connsiteX10" fmla="*/ 992188 w 1318126"/>
                <a:gd name="connsiteY10" fmla="*/ 167481 h 1383637"/>
                <a:gd name="connsiteX11" fmla="*/ 1304130 w 1318126"/>
                <a:gd name="connsiteY11" fmla="*/ 0 h 1383637"/>
                <a:gd name="connsiteX0" fmla="*/ 0 w 1318126"/>
                <a:gd name="connsiteY0" fmla="*/ 1291431 h 1383916"/>
                <a:gd name="connsiteX1" fmla="*/ 187325 w 1318126"/>
                <a:gd name="connsiteY1" fmla="*/ 829468 h 1383916"/>
                <a:gd name="connsiteX2" fmla="*/ 644525 w 1318126"/>
                <a:gd name="connsiteY2" fmla="*/ 634206 h 1383916"/>
                <a:gd name="connsiteX3" fmla="*/ 1080294 w 1318126"/>
                <a:gd name="connsiteY3" fmla="*/ 762793 h 1383916"/>
                <a:gd name="connsiteX4" fmla="*/ 1301750 w 1318126"/>
                <a:gd name="connsiteY4" fmla="*/ 1113631 h 1383916"/>
                <a:gd name="connsiteX5" fmla="*/ 1306512 w 1318126"/>
                <a:gd name="connsiteY5" fmla="*/ 1273971 h 1383916"/>
                <a:gd name="connsiteX6" fmla="*/ 1069975 w 1318126"/>
                <a:gd name="connsiteY6" fmla="*/ 1370806 h 1383916"/>
                <a:gd name="connsiteX7" fmla="*/ 733425 w 1318126"/>
                <a:gd name="connsiteY7" fmla="*/ 977106 h 1383916"/>
                <a:gd name="connsiteX8" fmla="*/ 796925 w 1318126"/>
                <a:gd name="connsiteY8" fmla="*/ 519906 h 1383916"/>
                <a:gd name="connsiteX9" fmla="*/ 992188 w 1318126"/>
                <a:gd name="connsiteY9" fmla="*/ 167481 h 1383916"/>
                <a:gd name="connsiteX10" fmla="*/ 1304130 w 1318126"/>
                <a:gd name="connsiteY10" fmla="*/ 0 h 1383916"/>
                <a:gd name="connsiteX0" fmla="*/ 0 w 1323795"/>
                <a:gd name="connsiteY0" fmla="*/ 1291431 h 1382218"/>
                <a:gd name="connsiteX1" fmla="*/ 187325 w 1323795"/>
                <a:gd name="connsiteY1" fmla="*/ 829468 h 1382218"/>
                <a:gd name="connsiteX2" fmla="*/ 644525 w 1323795"/>
                <a:gd name="connsiteY2" fmla="*/ 634206 h 1382218"/>
                <a:gd name="connsiteX3" fmla="*/ 1080294 w 1323795"/>
                <a:gd name="connsiteY3" fmla="*/ 762793 h 1382218"/>
                <a:gd name="connsiteX4" fmla="*/ 1301750 w 1323795"/>
                <a:gd name="connsiteY4" fmla="*/ 1113631 h 1382218"/>
                <a:gd name="connsiteX5" fmla="*/ 1320799 w 1323795"/>
                <a:gd name="connsiteY5" fmla="*/ 1262065 h 1382218"/>
                <a:gd name="connsiteX6" fmla="*/ 1069975 w 1323795"/>
                <a:gd name="connsiteY6" fmla="*/ 1370806 h 1382218"/>
                <a:gd name="connsiteX7" fmla="*/ 733425 w 1323795"/>
                <a:gd name="connsiteY7" fmla="*/ 977106 h 1382218"/>
                <a:gd name="connsiteX8" fmla="*/ 796925 w 1323795"/>
                <a:gd name="connsiteY8" fmla="*/ 519906 h 1382218"/>
                <a:gd name="connsiteX9" fmla="*/ 992188 w 1323795"/>
                <a:gd name="connsiteY9" fmla="*/ 167481 h 1382218"/>
                <a:gd name="connsiteX10" fmla="*/ 1304130 w 1323795"/>
                <a:gd name="connsiteY10" fmla="*/ 0 h 1382218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28108"/>
                <a:gd name="connsiteY0" fmla="*/ 1291431 h 1387114"/>
                <a:gd name="connsiteX1" fmla="*/ 187325 w 1328108"/>
                <a:gd name="connsiteY1" fmla="*/ 829468 h 1387114"/>
                <a:gd name="connsiteX2" fmla="*/ 644525 w 1328108"/>
                <a:gd name="connsiteY2" fmla="*/ 634206 h 1387114"/>
                <a:gd name="connsiteX3" fmla="*/ 1080294 w 1328108"/>
                <a:gd name="connsiteY3" fmla="*/ 762793 h 1387114"/>
                <a:gd name="connsiteX4" fmla="*/ 1301750 w 1328108"/>
                <a:gd name="connsiteY4" fmla="*/ 1113631 h 1387114"/>
                <a:gd name="connsiteX5" fmla="*/ 1320799 w 1328108"/>
                <a:gd name="connsiteY5" fmla="*/ 1262065 h 1387114"/>
                <a:gd name="connsiteX6" fmla="*/ 1273174 w 1328108"/>
                <a:gd name="connsiteY6" fmla="*/ 1307307 h 1387114"/>
                <a:gd name="connsiteX7" fmla="*/ 1069975 w 1328108"/>
                <a:gd name="connsiteY7" fmla="*/ 1370806 h 1387114"/>
                <a:gd name="connsiteX8" fmla="*/ 733425 w 1328108"/>
                <a:gd name="connsiteY8" fmla="*/ 977106 h 1387114"/>
                <a:gd name="connsiteX9" fmla="*/ 796925 w 1328108"/>
                <a:gd name="connsiteY9" fmla="*/ 519906 h 1387114"/>
                <a:gd name="connsiteX10" fmla="*/ 992188 w 1328108"/>
                <a:gd name="connsiteY10" fmla="*/ 167481 h 1387114"/>
                <a:gd name="connsiteX11" fmla="*/ 1304130 w 1328108"/>
                <a:gd name="connsiteY11" fmla="*/ 0 h 1387114"/>
                <a:gd name="connsiteX0" fmla="*/ 0 w 1317213"/>
                <a:gd name="connsiteY0" fmla="*/ 1291431 h 1390129"/>
                <a:gd name="connsiteX1" fmla="*/ 187325 w 1317213"/>
                <a:gd name="connsiteY1" fmla="*/ 829468 h 1390129"/>
                <a:gd name="connsiteX2" fmla="*/ 644525 w 1317213"/>
                <a:gd name="connsiteY2" fmla="*/ 634206 h 1390129"/>
                <a:gd name="connsiteX3" fmla="*/ 1080294 w 1317213"/>
                <a:gd name="connsiteY3" fmla="*/ 762793 h 1390129"/>
                <a:gd name="connsiteX4" fmla="*/ 1301750 w 1317213"/>
                <a:gd name="connsiteY4" fmla="*/ 1113631 h 1390129"/>
                <a:gd name="connsiteX5" fmla="*/ 1273174 w 1317213"/>
                <a:gd name="connsiteY5" fmla="*/ 1307307 h 1390129"/>
                <a:gd name="connsiteX6" fmla="*/ 1069975 w 1317213"/>
                <a:gd name="connsiteY6" fmla="*/ 1370806 h 1390129"/>
                <a:gd name="connsiteX7" fmla="*/ 733425 w 1317213"/>
                <a:gd name="connsiteY7" fmla="*/ 977106 h 1390129"/>
                <a:gd name="connsiteX8" fmla="*/ 796925 w 1317213"/>
                <a:gd name="connsiteY8" fmla="*/ 519906 h 1390129"/>
                <a:gd name="connsiteX9" fmla="*/ 992188 w 1317213"/>
                <a:gd name="connsiteY9" fmla="*/ 167481 h 1390129"/>
                <a:gd name="connsiteX10" fmla="*/ 1304130 w 1317213"/>
                <a:gd name="connsiteY10" fmla="*/ 0 h 1390129"/>
                <a:gd name="connsiteX0" fmla="*/ 0 w 1312930"/>
                <a:gd name="connsiteY0" fmla="*/ 1291431 h 1390129"/>
                <a:gd name="connsiteX1" fmla="*/ 187325 w 1312930"/>
                <a:gd name="connsiteY1" fmla="*/ 829468 h 1390129"/>
                <a:gd name="connsiteX2" fmla="*/ 644525 w 1312930"/>
                <a:gd name="connsiteY2" fmla="*/ 634206 h 1390129"/>
                <a:gd name="connsiteX3" fmla="*/ 1080294 w 1312930"/>
                <a:gd name="connsiteY3" fmla="*/ 762793 h 1390129"/>
                <a:gd name="connsiteX4" fmla="*/ 1301750 w 1312930"/>
                <a:gd name="connsiteY4" fmla="*/ 1113631 h 1390129"/>
                <a:gd name="connsiteX5" fmla="*/ 1273174 w 1312930"/>
                <a:gd name="connsiteY5" fmla="*/ 1307307 h 1390129"/>
                <a:gd name="connsiteX6" fmla="*/ 1069975 w 1312930"/>
                <a:gd name="connsiteY6" fmla="*/ 1370806 h 1390129"/>
                <a:gd name="connsiteX7" fmla="*/ 733425 w 1312930"/>
                <a:gd name="connsiteY7" fmla="*/ 977106 h 1390129"/>
                <a:gd name="connsiteX8" fmla="*/ 796925 w 1312930"/>
                <a:gd name="connsiteY8" fmla="*/ 519906 h 1390129"/>
                <a:gd name="connsiteX9" fmla="*/ 992188 w 1312930"/>
                <a:gd name="connsiteY9" fmla="*/ 167481 h 1390129"/>
                <a:gd name="connsiteX10" fmla="*/ 1304130 w 1312930"/>
                <a:gd name="connsiteY10" fmla="*/ 0 h 1390129"/>
                <a:gd name="connsiteX0" fmla="*/ 0 w 1304130"/>
                <a:gd name="connsiteY0" fmla="*/ 1291431 h 1390129"/>
                <a:gd name="connsiteX1" fmla="*/ 187325 w 1304130"/>
                <a:gd name="connsiteY1" fmla="*/ 829468 h 1390129"/>
                <a:gd name="connsiteX2" fmla="*/ 644525 w 1304130"/>
                <a:gd name="connsiteY2" fmla="*/ 634206 h 1390129"/>
                <a:gd name="connsiteX3" fmla="*/ 1080294 w 1304130"/>
                <a:gd name="connsiteY3" fmla="*/ 762793 h 1390129"/>
                <a:gd name="connsiteX4" fmla="*/ 1301750 w 1304130"/>
                <a:gd name="connsiteY4" fmla="*/ 1113631 h 1390129"/>
                <a:gd name="connsiteX5" fmla="*/ 1273174 w 1304130"/>
                <a:gd name="connsiteY5" fmla="*/ 1307307 h 1390129"/>
                <a:gd name="connsiteX6" fmla="*/ 1069975 w 1304130"/>
                <a:gd name="connsiteY6" fmla="*/ 1370806 h 1390129"/>
                <a:gd name="connsiteX7" fmla="*/ 733425 w 1304130"/>
                <a:gd name="connsiteY7" fmla="*/ 977106 h 1390129"/>
                <a:gd name="connsiteX8" fmla="*/ 796925 w 1304130"/>
                <a:gd name="connsiteY8" fmla="*/ 519906 h 1390129"/>
                <a:gd name="connsiteX9" fmla="*/ 992188 w 1304130"/>
                <a:gd name="connsiteY9" fmla="*/ 167481 h 1390129"/>
                <a:gd name="connsiteX10" fmla="*/ 1304130 w 1304130"/>
                <a:gd name="connsiteY10" fmla="*/ 0 h 1390129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04130"/>
                <a:gd name="connsiteY0" fmla="*/ 1291431 h 1370821"/>
                <a:gd name="connsiteX1" fmla="*/ 187325 w 1304130"/>
                <a:gd name="connsiteY1" fmla="*/ 829468 h 1370821"/>
                <a:gd name="connsiteX2" fmla="*/ 644525 w 1304130"/>
                <a:gd name="connsiteY2" fmla="*/ 634206 h 1370821"/>
                <a:gd name="connsiteX3" fmla="*/ 1080294 w 1304130"/>
                <a:gd name="connsiteY3" fmla="*/ 762793 h 1370821"/>
                <a:gd name="connsiteX4" fmla="*/ 1301750 w 1304130"/>
                <a:gd name="connsiteY4" fmla="*/ 1113631 h 1370821"/>
                <a:gd name="connsiteX5" fmla="*/ 1273174 w 1304130"/>
                <a:gd name="connsiteY5" fmla="*/ 1307307 h 1370821"/>
                <a:gd name="connsiteX6" fmla="*/ 1069975 w 1304130"/>
                <a:gd name="connsiteY6" fmla="*/ 1370806 h 1370821"/>
                <a:gd name="connsiteX7" fmla="*/ 733425 w 1304130"/>
                <a:gd name="connsiteY7" fmla="*/ 977106 h 1370821"/>
                <a:gd name="connsiteX8" fmla="*/ 796925 w 1304130"/>
                <a:gd name="connsiteY8" fmla="*/ 519906 h 1370821"/>
                <a:gd name="connsiteX9" fmla="*/ 992188 w 1304130"/>
                <a:gd name="connsiteY9" fmla="*/ 167481 h 1370821"/>
                <a:gd name="connsiteX10" fmla="*/ 1304130 w 1304130"/>
                <a:gd name="connsiteY10" fmla="*/ 0 h 1370821"/>
                <a:gd name="connsiteX0" fmla="*/ 0 w 1310982"/>
                <a:gd name="connsiteY0" fmla="*/ 1291431 h 1388000"/>
                <a:gd name="connsiteX1" fmla="*/ 187325 w 1310982"/>
                <a:gd name="connsiteY1" fmla="*/ 829468 h 1388000"/>
                <a:gd name="connsiteX2" fmla="*/ 644525 w 1310982"/>
                <a:gd name="connsiteY2" fmla="*/ 634206 h 1388000"/>
                <a:gd name="connsiteX3" fmla="*/ 1080294 w 1310982"/>
                <a:gd name="connsiteY3" fmla="*/ 762793 h 1388000"/>
                <a:gd name="connsiteX4" fmla="*/ 1301750 w 1310982"/>
                <a:gd name="connsiteY4" fmla="*/ 1113631 h 1388000"/>
                <a:gd name="connsiteX5" fmla="*/ 1263649 w 1310982"/>
                <a:gd name="connsiteY5" fmla="*/ 1300164 h 1388000"/>
                <a:gd name="connsiteX6" fmla="*/ 1069975 w 1310982"/>
                <a:gd name="connsiteY6" fmla="*/ 1370806 h 1388000"/>
                <a:gd name="connsiteX7" fmla="*/ 733425 w 1310982"/>
                <a:gd name="connsiteY7" fmla="*/ 977106 h 1388000"/>
                <a:gd name="connsiteX8" fmla="*/ 796925 w 1310982"/>
                <a:gd name="connsiteY8" fmla="*/ 519906 h 1388000"/>
                <a:gd name="connsiteX9" fmla="*/ 992188 w 1310982"/>
                <a:gd name="connsiteY9" fmla="*/ 167481 h 1388000"/>
                <a:gd name="connsiteX10" fmla="*/ 1304130 w 1310982"/>
                <a:gd name="connsiteY10" fmla="*/ 0 h 1388000"/>
                <a:gd name="connsiteX0" fmla="*/ 0 w 1304130"/>
                <a:gd name="connsiteY0" fmla="*/ 1291431 h 1388000"/>
                <a:gd name="connsiteX1" fmla="*/ 187325 w 1304130"/>
                <a:gd name="connsiteY1" fmla="*/ 829468 h 1388000"/>
                <a:gd name="connsiteX2" fmla="*/ 644525 w 1304130"/>
                <a:gd name="connsiteY2" fmla="*/ 634206 h 1388000"/>
                <a:gd name="connsiteX3" fmla="*/ 1080294 w 1304130"/>
                <a:gd name="connsiteY3" fmla="*/ 762793 h 1388000"/>
                <a:gd name="connsiteX4" fmla="*/ 1301750 w 1304130"/>
                <a:gd name="connsiteY4" fmla="*/ 1113631 h 1388000"/>
                <a:gd name="connsiteX5" fmla="*/ 1263649 w 1304130"/>
                <a:gd name="connsiteY5" fmla="*/ 1300164 h 1388000"/>
                <a:gd name="connsiteX6" fmla="*/ 1069975 w 1304130"/>
                <a:gd name="connsiteY6" fmla="*/ 1370806 h 1388000"/>
                <a:gd name="connsiteX7" fmla="*/ 733425 w 1304130"/>
                <a:gd name="connsiteY7" fmla="*/ 977106 h 1388000"/>
                <a:gd name="connsiteX8" fmla="*/ 796925 w 1304130"/>
                <a:gd name="connsiteY8" fmla="*/ 519906 h 1388000"/>
                <a:gd name="connsiteX9" fmla="*/ 992188 w 1304130"/>
                <a:gd name="connsiteY9" fmla="*/ 167481 h 1388000"/>
                <a:gd name="connsiteX10" fmla="*/ 1304130 w 1304130"/>
                <a:gd name="connsiteY10" fmla="*/ 0 h 1388000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304130"/>
                <a:gd name="connsiteY0" fmla="*/ 1291431 h 1370808"/>
                <a:gd name="connsiteX1" fmla="*/ 187325 w 1304130"/>
                <a:gd name="connsiteY1" fmla="*/ 829468 h 1370808"/>
                <a:gd name="connsiteX2" fmla="*/ 644525 w 1304130"/>
                <a:gd name="connsiteY2" fmla="*/ 634206 h 1370808"/>
                <a:gd name="connsiteX3" fmla="*/ 1080294 w 1304130"/>
                <a:gd name="connsiteY3" fmla="*/ 762793 h 1370808"/>
                <a:gd name="connsiteX4" fmla="*/ 1301750 w 1304130"/>
                <a:gd name="connsiteY4" fmla="*/ 1113631 h 1370808"/>
                <a:gd name="connsiteX5" fmla="*/ 1263649 w 1304130"/>
                <a:gd name="connsiteY5" fmla="*/ 1300164 h 1370808"/>
                <a:gd name="connsiteX6" fmla="*/ 1069975 w 1304130"/>
                <a:gd name="connsiteY6" fmla="*/ 1370806 h 1370808"/>
                <a:gd name="connsiteX7" fmla="*/ 733425 w 1304130"/>
                <a:gd name="connsiteY7" fmla="*/ 977106 h 1370808"/>
                <a:gd name="connsiteX8" fmla="*/ 796925 w 1304130"/>
                <a:gd name="connsiteY8" fmla="*/ 519906 h 1370808"/>
                <a:gd name="connsiteX9" fmla="*/ 992188 w 1304130"/>
                <a:gd name="connsiteY9" fmla="*/ 167481 h 1370808"/>
                <a:gd name="connsiteX10" fmla="*/ 1304130 w 1304130"/>
                <a:gd name="connsiteY10" fmla="*/ 0 h 1370808"/>
                <a:gd name="connsiteX0" fmla="*/ 0 w 1116805"/>
                <a:gd name="connsiteY0" fmla="*/ 829468 h 1370808"/>
                <a:gd name="connsiteX1" fmla="*/ 457200 w 1116805"/>
                <a:gd name="connsiteY1" fmla="*/ 634206 h 1370808"/>
                <a:gd name="connsiteX2" fmla="*/ 892969 w 1116805"/>
                <a:gd name="connsiteY2" fmla="*/ 762793 h 1370808"/>
                <a:gd name="connsiteX3" fmla="*/ 1114425 w 1116805"/>
                <a:gd name="connsiteY3" fmla="*/ 1113631 h 1370808"/>
                <a:gd name="connsiteX4" fmla="*/ 1076324 w 1116805"/>
                <a:gd name="connsiteY4" fmla="*/ 1300164 h 1370808"/>
                <a:gd name="connsiteX5" fmla="*/ 882650 w 1116805"/>
                <a:gd name="connsiteY5" fmla="*/ 1370806 h 1370808"/>
                <a:gd name="connsiteX6" fmla="*/ 546100 w 1116805"/>
                <a:gd name="connsiteY6" fmla="*/ 977106 h 1370808"/>
                <a:gd name="connsiteX7" fmla="*/ 609600 w 1116805"/>
                <a:gd name="connsiteY7" fmla="*/ 519906 h 1370808"/>
                <a:gd name="connsiteX8" fmla="*/ 804863 w 1116805"/>
                <a:gd name="connsiteY8" fmla="*/ 167481 h 1370808"/>
                <a:gd name="connsiteX9" fmla="*/ 1116805 w 1116805"/>
                <a:gd name="connsiteY9" fmla="*/ 0 h 1370808"/>
                <a:gd name="connsiteX0" fmla="*/ 0 w 659605"/>
                <a:gd name="connsiteY0" fmla="*/ 634206 h 1370808"/>
                <a:gd name="connsiteX1" fmla="*/ 435769 w 659605"/>
                <a:gd name="connsiteY1" fmla="*/ 762793 h 1370808"/>
                <a:gd name="connsiteX2" fmla="*/ 657225 w 659605"/>
                <a:gd name="connsiteY2" fmla="*/ 1113631 h 1370808"/>
                <a:gd name="connsiteX3" fmla="*/ 619124 w 659605"/>
                <a:gd name="connsiteY3" fmla="*/ 1300164 h 1370808"/>
                <a:gd name="connsiteX4" fmla="*/ 425450 w 659605"/>
                <a:gd name="connsiteY4" fmla="*/ 1370806 h 1370808"/>
                <a:gd name="connsiteX5" fmla="*/ 88900 w 659605"/>
                <a:gd name="connsiteY5" fmla="*/ 977106 h 1370808"/>
                <a:gd name="connsiteX6" fmla="*/ 152400 w 659605"/>
                <a:gd name="connsiteY6" fmla="*/ 519906 h 1370808"/>
                <a:gd name="connsiteX7" fmla="*/ 347663 w 659605"/>
                <a:gd name="connsiteY7" fmla="*/ 167481 h 1370808"/>
                <a:gd name="connsiteX8" fmla="*/ 659605 w 659605"/>
                <a:gd name="connsiteY8" fmla="*/ 0 h 1370808"/>
                <a:gd name="connsiteX0" fmla="*/ 352177 w 576013"/>
                <a:gd name="connsiteY0" fmla="*/ 762793 h 1370808"/>
                <a:gd name="connsiteX1" fmla="*/ 573633 w 576013"/>
                <a:gd name="connsiteY1" fmla="*/ 1113631 h 1370808"/>
                <a:gd name="connsiteX2" fmla="*/ 535532 w 576013"/>
                <a:gd name="connsiteY2" fmla="*/ 1300164 h 1370808"/>
                <a:gd name="connsiteX3" fmla="*/ 341858 w 576013"/>
                <a:gd name="connsiteY3" fmla="*/ 1370806 h 1370808"/>
                <a:gd name="connsiteX4" fmla="*/ 5308 w 576013"/>
                <a:gd name="connsiteY4" fmla="*/ 977106 h 1370808"/>
                <a:gd name="connsiteX5" fmla="*/ 68808 w 576013"/>
                <a:gd name="connsiteY5" fmla="*/ 519906 h 1370808"/>
                <a:gd name="connsiteX6" fmla="*/ 264071 w 576013"/>
                <a:gd name="connsiteY6" fmla="*/ 167481 h 1370808"/>
                <a:gd name="connsiteX7" fmla="*/ 576013 w 576013"/>
                <a:gd name="connsiteY7" fmla="*/ 0 h 1370808"/>
                <a:gd name="connsiteX0" fmla="*/ 573633 w 576013"/>
                <a:gd name="connsiteY0" fmla="*/ 1113631 h 1370808"/>
                <a:gd name="connsiteX1" fmla="*/ 535532 w 576013"/>
                <a:gd name="connsiteY1" fmla="*/ 1300164 h 1370808"/>
                <a:gd name="connsiteX2" fmla="*/ 341858 w 576013"/>
                <a:gd name="connsiteY2" fmla="*/ 1370806 h 1370808"/>
                <a:gd name="connsiteX3" fmla="*/ 5308 w 576013"/>
                <a:gd name="connsiteY3" fmla="*/ 977106 h 1370808"/>
                <a:gd name="connsiteX4" fmla="*/ 68808 w 576013"/>
                <a:gd name="connsiteY4" fmla="*/ 519906 h 1370808"/>
                <a:gd name="connsiteX5" fmla="*/ 264071 w 576013"/>
                <a:gd name="connsiteY5" fmla="*/ 167481 h 1370808"/>
                <a:gd name="connsiteX6" fmla="*/ 576013 w 576013"/>
                <a:gd name="connsiteY6" fmla="*/ 0 h 1370808"/>
                <a:gd name="connsiteX0" fmla="*/ 535532 w 576013"/>
                <a:gd name="connsiteY0" fmla="*/ 1300164 h 1370808"/>
                <a:gd name="connsiteX1" fmla="*/ 341858 w 576013"/>
                <a:gd name="connsiteY1" fmla="*/ 1370806 h 1370808"/>
                <a:gd name="connsiteX2" fmla="*/ 5308 w 576013"/>
                <a:gd name="connsiteY2" fmla="*/ 977106 h 1370808"/>
                <a:gd name="connsiteX3" fmla="*/ 68808 w 576013"/>
                <a:gd name="connsiteY3" fmla="*/ 519906 h 1370808"/>
                <a:gd name="connsiteX4" fmla="*/ 264071 w 576013"/>
                <a:gd name="connsiteY4" fmla="*/ 167481 h 1370808"/>
                <a:gd name="connsiteX5" fmla="*/ 576013 w 576013"/>
                <a:gd name="connsiteY5" fmla="*/ 0 h 1370808"/>
                <a:gd name="connsiteX0" fmla="*/ 341858 w 576013"/>
                <a:gd name="connsiteY0" fmla="*/ 1370806 h 1370808"/>
                <a:gd name="connsiteX1" fmla="*/ 5308 w 576013"/>
                <a:gd name="connsiteY1" fmla="*/ 977106 h 1370808"/>
                <a:gd name="connsiteX2" fmla="*/ 68808 w 576013"/>
                <a:gd name="connsiteY2" fmla="*/ 519906 h 1370808"/>
                <a:gd name="connsiteX3" fmla="*/ 264071 w 576013"/>
                <a:gd name="connsiteY3" fmla="*/ 167481 h 1370808"/>
                <a:gd name="connsiteX4" fmla="*/ 576013 w 576013"/>
                <a:gd name="connsiteY4" fmla="*/ 0 h 1370808"/>
                <a:gd name="connsiteX0" fmla="*/ 341858 w 576013"/>
                <a:gd name="connsiteY0" fmla="*/ 1370806 h 1370806"/>
                <a:gd name="connsiteX1" fmla="*/ 5308 w 576013"/>
                <a:gd name="connsiteY1" fmla="*/ 977106 h 1370806"/>
                <a:gd name="connsiteX2" fmla="*/ 68808 w 576013"/>
                <a:gd name="connsiteY2" fmla="*/ 519906 h 1370806"/>
                <a:gd name="connsiteX3" fmla="*/ 264071 w 576013"/>
                <a:gd name="connsiteY3" fmla="*/ 167481 h 1370806"/>
                <a:gd name="connsiteX4" fmla="*/ 576013 w 576013"/>
                <a:gd name="connsiteY4" fmla="*/ 0 h 1370806"/>
                <a:gd name="connsiteX0" fmla="*/ 335473 w 569628"/>
                <a:gd name="connsiteY0" fmla="*/ 1370806 h 1370806"/>
                <a:gd name="connsiteX1" fmla="*/ 5870 w 569628"/>
                <a:gd name="connsiteY1" fmla="*/ 984250 h 1370806"/>
                <a:gd name="connsiteX2" fmla="*/ 62423 w 569628"/>
                <a:gd name="connsiteY2" fmla="*/ 519906 h 1370806"/>
                <a:gd name="connsiteX3" fmla="*/ 257686 w 569628"/>
                <a:gd name="connsiteY3" fmla="*/ 167481 h 1370806"/>
                <a:gd name="connsiteX4" fmla="*/ 569628 w 569628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35255 w 569410"/>
                <a:gd name="connsiteY0" fmla="*/ 1370806 h 1370806"/>
                <a:gd name="connsiteX1" fmla="*/ 5652 w 569410"/>
                <a:gd name="connsiteY1" fmla="*/ 984250 h 1370806"/>
                <a:gd name="connsiteX2" fmla="*/ 62205 w 569410"/>
                <a:gd name="connsiteY2" fmla="*/ 519906 h 1370806"/>
                <a:gd name="connsiteX3" fmla="*/ 243573 w 569410"/>
                <a:gd name="connsiteY3" fmla="*/ 181769 h 1370806"/>
                <a:gd name="connsiteX4" fmla="*/ 569410 w 569410"/>
                <a:gd name="connsiteY4" fmla="*/ 0 h 1370806"/>
                <a:gd name="connsiteX0" fmla="*/ 324819 w 558974"/>
                <a:gd name="connsiteY0" fmla="*/ 1370806 h 1370806"/>
                <a:gd name="connsiteX1" fmla="*/ 6794 w 558974"/>
                <a:gd name="connsiteY1" fmla="*/ 977106 h 1370806"/>
                <a:gd name="connsiteX2" fmla="*/ 51769 w 558974"/>
                <a:gd name="connsiteY2" fmla="*/ 519906 h 1370806"/>
                <a:gd name="connsiteX3" fmla="*/ 233137 w 558974"/>
                <a:gd name="connsiteY3" fmla="*/ 181769 h 1370806"/>
                <a:gd name="connsiteX4" fmla="*/ 558974 w 558974"/>
                <a:gd name="connsiteY4" fmla="*/ 0 h 1370806"/>
                <a:gd name="connsiteX0" fmla="*/ 324539 w 558694"/>
                <a:gd name="connsiteY0" fmla="*/ 1370806 h 1370806"/>
                <a:gd name="connsiteX1" fmla="*/ 6514 w 558694"/>
                <a:gd name="connsiteY1" fmla="*/ 977106 h 1370806"/>
                <a:gd name="connsiteX2" fmla="*/ 51489 w 558694"/>
                <a:gd name="connsiteY2" fmla="*/ 519906 h 1370806"/>
                <a:gd name="connsiteX3" fmla="*/ 232857 w 558694"/>
                <a:gd name="connsiteY3" fmla="*/ 181769 h 1370806"/>
                <a:gd name="connsiteX4" fmla="*/ 558694 w 558694"/>
                <a:gd name="connsiteY4" fmla="*/ 0 h 137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8694" h="1370806">
                  <a:moveTo>
                    <a:pt x="324539" y="1370806"/>
                  </a:moveTo>
                  <a:cubicBezTo>
                    <a:pt x="152825" y="1369351"/>
                    <a:pt x="26622" y="1153848"/>
                    <a:pt x="6514" y="977106"/>
                  </a:cubicBezTo>
                  <a:cubicBezTo>
                    <a:pt x="-13594" y="800364"/>
                    <a:pt x="16081" y="652462"/>
                    <a:pt x="51489" y="519906"/>
                  </a:cubicBezTo>
                  <a:cubicBezTo>
                    <a:pt x="86897" y="387350"/>
                    <a:pt x="176635" y="237464"/>
                    <a:pt x="232857" y="181769"/>
                  </a:cubicBezTo>
                  <a:cubicBezTo>
                    <a:pt x="289079" y="126074"/>
                    <a:pt x="311540" y="76365"/>
                    <a:pt x="558694" y="0"/>
                  </a:cubicBezTo>
                </a:path>
              </a:pathLst>
            </a:custGeom>
            <a:noFill/>
            <a:ln w="15875"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3" name="Forme libre 162"/>
            <p:cNvSpPr/>
            <p:nvPr/>
          </p:nvSpPr>
          <p:spPr>
            <a:xfrm>
              <a:off x="6898481" y="2964656"/>
              <a:ext cx="238872" cy="257175"/>
            </a:xfrm>
            <a:custGeom>
              <a:avLst/>
              <a:gdLst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40506"/>
                <a:gd name="connsiteY0" fmla="*/ 0 h 257175"/>
                <a:gd name="connsiteX1" fmla="*/ 230982 w 240506"/>
                <a:gd name="connsiteY1" fmla="*/ 104775 h 257175"/>
                <a:gd name="connsiteX2" fmla="*/ 150019 w 240506"/>
                <a:gd name="connsiteY2" fmla="*/ 221457 h 257175"/>
                <a:gd name="connsiteX3" fmla="*/ 0 w 240506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  <a:gd name="connsiteX0" fmla="*/ 235744 w 238872"/>
                <a:gd name="connsiteY0" fmla="*/ 0 h 257175"/>
                <a:gd name="connsiteX1" fmla="*/ 230982 w 238872"/>
                <a:gd name="connsiteY1" fmla="*/ 104775 h 257175"/>
                <a:gd name="connsiteX2" fmla="*/ 150019 w 238872"/>
                <a:gd name="connsiteY2" fmla="*/ 221457 h 257175"/>
                <a:gd name="connsiteX3" fmla="*/ 0 w 238872"/>
                <a:gd name="connsiteY3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872" h="257175">
                  <a:moveTo>
                    <a:pt x="235744" y="0"/>
                  </a:moveTo>
                  <a:cubicBezTo>
                    <a:pt x="240506" y="33933"/>
                    <a:pt x="240507" y="77391"/>
                    <a:pt x="230982" y="104775"/>
                  </a:cubicBezTo>
                  <a:cubicBezTo>
                    <a:pt x="221457" y="132159"/>
                    <a:pt x="205185" y="188913"/>
                    <a:pt x="150019" y="221457"/>
                  </a:cubicBezTo>
                  <a:cubicBezTo>
                    <a:pt x="94853" y="254001"/>
                    <a:pt x="55761" y="252016"/>
                    <a:pt x="0" y="257175"/>
                  </a:cubicBezTo>
                </a:path>
              </a:pathLst>
            </a:custGeom>
            <a:noFill/>
            <a:ln w="158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6850532" y="2722176"/>
            <a:ext cx="1299190" cy="773100"/>
            <a:chOff x="7685457" y="3011960"/>
            <a:chExt cx="1299190" cy="773100"/>
          </a:xfrm>
        </p:grpSpPr>
        <p:cxnSp>
          <p:nvCxnSpPr>
            <p:cNvPr id="184" name="Connecteur droit avec flèche 183"/>
            <p:cNvCxnSpPr/>
            <p:nvPr/>
          </p:nvCxnSpPr>
          <p:spPr>
            <a:xfrm flipH="1" flipV="1">
              <a:off x="7685457" y="3658865"/>
              <a:ext cx="437899" cy="126195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Connecteur droit avec flèche 184"/>
            <p:cNvCxnSpPr/>
            <p:nvPr/>
          </p:nvCxnSpPr>
          <p:spPr>
            <a:xfrm flipH="1" flipV="1">
              <a:off x="7720688" y="3477827"/>
              <a:ext cx="430323" cy="276208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Connecteur droit avec flèche 185"/>
            <p:cNvCxnSpPr/>
            <p:nvPr/>
          </p:nvCxnSpPr>
          <p:spPr>
            <a:xfrm flipH="1" flipV="1">
              <a:off x="7790649" y="3296789"/>
              <a:ext cx="402197" cy="42303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7" name="Connecteur droit avec flèche 186"/>
            <p:cNvCxnSpPr/>
            <p:nvPr/>
          </p:nvCxnSpPr>
          <p:spPr>
            <a:xfrm flipH="1" flipV="1">
              <a:off x="7956567" y="3134865"/>
              <a:ext cx="274113" cy="543144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Connecteur droit avec flèche 187"/>
            <p:cNvCxnSpPr/>
            <p:nvPr/>
          </p:nvCxnSpPr>
          <p:spPr>
            <a:xfrm flipH="1" flipV="1">
              <a:off x="8134920" y="3051275"/>
              <a:ext cx="126607" cy="593523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9" name="Connecteur droit avec flèche 188"/>
            <p:cNvCxnSpPr/>
            <p:nvPr/>
          </p:nvCxnSpPr>
          <p:spPr>
            <a:xfrm flipV="1">
              <a:off x="8306346" y="3011960"/>
              <a:ext cx="13858" cy="5885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Connecteur droit avec flèche 189"/>
            <p:cNvCxnSpPr/>
            <p:nvPr/>
          </p:nvCxnSpPr>
          <p:spPr>
            <a:xfrm flipV="1">
              <a:off x="8359936" y="3032596"/>
              <a:ext cx="158450" cy="51376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Connecteur droit avec flèche 190"/>
            <p:cNvCxnSpPr/>
            <p:nvPr/>
          </p:nvCxnSpPr>
          <p:spPr>
            <a:xfrm flipV="1">
              <a:off x="8413527" y="3104068"/>
              <a:ext cx="281606" cy="39897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Connecteur droit avec flèche 191"/>
            <p:cNvCxnSpPr/>
            <p:nvPr/>
          </p:nvCxnSpPr>
          <p:spPr>
            <a:xfrm flipV="1">
              <a:off x="8478530" y="3274822"/>
              <a:ext cx="403407" cy="1616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Connecteur droit avec flèche 192"/>
            <p:cNvCxnSpPr/>
            <p:nvPr/>
          </p:nvCxnSpPr>
          <p:spPr>
            <a:xfrm>
              <a:off x="8534803" y="3390000"/>
              <a:ext cx="449844" cy="102553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4" name="Groupe 193"/>
          <p:cNvGrpSpPr/>
          <p:nvPr/>
        </p:nvGrpSpPr>
        <p:grpSpPr>
          <a:xfrm>
            <a:off x="7168914" y="3437000"/>
            <a:ext cx="566946" cy="376694"/>
            <a:chOff x="7168914" y="3437000"/>
            <a:chExt cx="566946" cy="376694"/>
          </a:xfrm>
        </p:grpSpPr>
        <p:cxnSp>
          <p:nvCxnSpPr>
            <p:cNvPr id="195" name="Connecteur droit 194"/>
            <p:cNvCxnSpPr/>
            <p:nvPr/>
          </p:nvCxnSpPr>
          <p:spPr>
            <a:xfrm flipH="1" flipV="1">
              <a:off x="7168914" y="3659295"/>
              <a:ext cx="94188" cy="22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/>
            <p:cNvCxnSpPr/>
            <p:nvPr/>
          </p:nvCxnSpPr>
          <p:spPr>
            <a:xfrm flipH="1" flipV="1">
              <a:off x="7333275" y="3510342"/>
              <a:ext cx="94188" cy="22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/>
            <p:cNvCxnSpPr/>
            <p:nvPr/>
          </p:nvCxnSpPr>
          <p:spPr>
            <a:xfrm flipV="1">
              <a:off x="7214502" y="3516537"/>
              <a:ext cx="165619" cy="1556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8" name="ZoneTexte 197"/>
                <p:cNvSpPr txBox="1"/>
                <p:nvPr/>
              </p:nvSpPr>
              <p:spPr>
                <a:xfrm>
                  <a:off x="7372615" y="3437000"/>
                  <a:ext cx="363245" cy="376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CH" sz="11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1100" i="1" smtClean="0">
                                <a:latin typeface="Cambria Math" panose="02040503050406030204" pitchFamily="18" charset="0"/>
                              </a:rPr>
                              <m:t>π</m:t>
                            </m:r>
                          </m:num>
                          <m:den>
                            <m:r>
                              <a:rPr lang="fr-CH" sz="1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fr-CH" dirty="0"/>
                </a:p>
              </p:txBody>
            </p:sp>
          </mc:Choice>
          <mc:Fallback xmlns="">
            <p:sp>
              <p:nvSpPr>
                <p:cNvPr id="198" name="ZoneTexte 19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2615" y="3437000"/>
                  <a:ext cx="363245" cy="37669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60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orme libre 87"/>
          <p:cNvSpPr/>
          <p:nvPr/>
        </p:nvSpPr>
        <p:spPr>
          <a:xfrm>
            <a:off x="1855930" y="2840088"/>
            <a:ext cx="314325" cy="402431"/>
          </a:xfrm>
          <a:custGeom>
            <a:avLst/>
            <a:gdLst>
              <a:gd name="connsiteX0" fmla="*/ 0 w 314325"/>
              <a:gd name="connsiteY0" fmla="*/ 197643 h 402431"/>
              <a:gd name="connsiteX1" fmla="*/ 204788 w 314325"/>
              <a:gd name="connsiteY1" fmla="*/ 0 h 402431"/>
              <a:gd name="connsiteX2" fmla="*/ 314325 w 314325"/>
              <a:gd name="connsiteY2" fmla="*/ 100012 h 402431"/>
              <a:gd name="connsiteX3" fmla="*/ 285750 w 314325"/>
              <a:gd name="connsiteY3" fmla="*/ 383381 h 402431"/>
              <a:gd name="connsiteX4" fmla="*/ 92869 w 314325"/>
              <a:gd name="connsiteY4" fmla="*/ 402431 h 402431"/>
              <a:gd name="connsiteX5" fmla="*/ 0 w 314325"/>
              <a:gd name="connsiteY5" fmla="*/ 197643 h 40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325" h="402431">
                <a:moveTo>
                  <a:pt x="0" y="197643"/>
                </a:moveTo>
                <a:lnTo>
                  <a:pt x="204788" y="0"/>
                </a:lnTo>
                <a:lnTo>
                  <a:pt x="314325" y="100012"/>
                </a:lnTo>
                <a:lnTo>
                  <a:pt x="285750" y="383381"/>
                </a:lnTo>
                <a:lnTo>
                  <a:pt x="92869" y="402431"/>
                </a:lnTo>
                <a:lnTo>
                  <a:pt x="0" y="19764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9" name="Forme libre 88"/>
          <p:cNvSpPr/>
          <p:nvPr/>
        </p:nvSpPr>
        <p:spPr>
          <a:xfrm>
            <a:off x="2186924" y="2499569"/>
            <a:ext cx="195262" cy="216694"/>
          </a:xfrm>
          <a:custGeom>
            <a:avLst/>
            <a:gdLst>
              <a:gd name="connsiteX0" fmla="*/ 0 w 195262"/>
              <a:gd name="connsiteY0" fmla="*/ 216694 h 216694"/>
              <a:gd name="connsiteX1" fmla="*/ 19050 w 195262"/>
              <a:gd name="connsiteY1" fmla="*/ 0 h 216694"/>
              <a:gd name="connsiteX2" fmla="*/ 195262 w 195262"/>
              <a:gd name="connsiteY2" fmla="*/ 16669 h 216694"/>
              <a:gd name="connsiteX3" fmla="*/ 0 w 195262"/>
              <a:gd name="connsiteY3" fmla="*/ 216694 h 21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2" h="216694">
                <a:moveTo>
                  <a:pt x="0" y="216694"/>
                </a:moveTo>
                <a:lnTo>
                  <a:pt x="19050" y="0"/>
                </a:lnTo>
                <a:lnTo>
                  <a:pt x="195262" y="16669"/>
                </a:lnTo>
                <a:lnTo>
                  <a:pt x="0" y="2166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1" name="Forme libre 90"/>
          <p:cNvSpPr/>
          <p:nvPr/>
        </p:nvSpPr>
        <p:spPr>
          <a:xfrm>
            <a:off x="2513155" y="2194769"/>
            <a:ext cx="350044" cy="347662"/>
          </a:xfrm>
          <a:custGeom>
            <a:avLst/>
            <a:gdLst>
              <a:gd name="connsiteX0" fmla="*/ 0 w 350044"/>
              <a:gd name="connsiteY0" fmla="*/ 195262 h 347662"/>
              <a:gd name="connsiteX1" fmla="*/ 73819 w 350044"/>
              <a:gd name="connsiteY1" fmla="*/ 345281 h 347662"/>
              <a:gd name="connsiteX2" fmla="*/ 314325 w 350044"/>
              <a:gd name="connsiteY2" fmla="*/ 347662 h 347662"/>
              <a:gd name="connsiteX3" fmla="*/ 350044 w 350044"/>
              <a:gd name="connsiteY3" fmla="*/ 138112 h 347662"/>
              <a:gd name="connsiteX4" fmla="*/ 200025 w 350044"/>
              <a:gd name="connsiteY4" fmla="*/ 0 h 347662"/>
              <a:gd name="connsiteX5" fmla="*/ 0 w 350044"/>
              <a:gd name="connsiteY5" fmla="*/ 195262 h 34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044" h="347662">
                <a:moveTo>
                  <a:pt x="0" y="195262"/>
                </a:moveTo>
                <a:lnTo>
                  <a:pt x="73819" y="345281"/>
                </a:lnTo>
                <a:lnTo>
                  <a:pt x="314325" y="347662"/>
                </a:lnTo>
                <a:lnTo>
                  <a:pt x="350044" y="138112"/>
                </a:lnTo>
                <a:lnTo>
                  <a:pt x="200025" y="0"/>
                </a:lnTo>
                <a:lnTo>
                  <a:pt x="0" y="1952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2" name="Forme libre 91"/>
          <p:cNvSpPr/>
          <p:nvPr/>
        </p:nvSpPr>
        <p:spPr>
          <a:xfrm>
            <a:off x="2898918" y="1787575"/>
            <a:ext cx="228600" cy="223838"/>
          </a:xfrm>
          <a:custGeom>
            <a:avLst/>
            <a:gdLst>
              <a:gd name="connsiteX0" fmla="*/ 0 w 228600"/>
              <a:gd name="connsiteY0" fmla="*/ 223838 h 223838"/>
              <a:gd name="connsiteX1" fmla="*/ 23812 w 228600"/>
              <a:gd name="connsiteY1" fmla="*/ 7144 h 223838"/>
              <a:gd name="connsiteX2" fmla="*/ 228600 w 228600"/>
              <a:gd name="connsiteY2" fmla="*/ 0 h 223838"/>
              <a:gd name="connsiteX3" fmla="*/ 0 w 228600"/>
              <a:gd name="connsiteY3" fmla="*/ 223838 h 22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" h="223838">
                <a:moveTo>
                  <a:pt x="0" y="223838"/>
                </a:moveTo>
                <a:lnTo>
                  <a:pt x="23812" y="7144"/>
                </a:lnTo>
                <a:lnTo>
                  <a:pt x="228600" y="0"/>
                </a:lnTo>
                <a:lnTo>
                  <a:pt x="0" y="2238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3" name="Forme libre 92"/>
          <p:cNvSpPr/>
          <p:nvPr/>
        </p:nvSpPr>
        <p:spPr>
          <a:xfrm>
            <a:off x="3222768" y="1437531"/>
            <a:ext cx="438150" cy="345282"/>
          </a:xfrm>
          <a:custGeom>
            <a:avLst/>
            <a:gdLst>
              <a:gd name="connsiteX0" fmla="*/ 0 w 438150"/>
              <a:gd name="connsiteY0" fmla="*/ 254794 h 345282"/>
              <a:gd name="connsiteX1" fmla="*/ 257175 w 438150"/>
              <a:gd name="connsiteY1" fmla="*/ 0 h 345282"/>
              <a:gd name="connsiteX2" fmla="*/ 438150 w 438150"/>
              <a:gd name="connsiteY2" fmla="*/ 126207 h 345282"/>
              <a:gd name="connsiteX3" fmla="*/ 383381 w 438150"/>
              <a:gd name="connsiteY3" fmla="*/ 333375 h 345282"/>
              <a:gd name="connsiteX4" fmla="*/ 28575 w 438150"/>
              <a:gd name="connsiteY4" fmla="*/ 345282 h 345282"/>
              <a:gd name="connsiteX5" fmla="*/ 0 w 438150"/>
              <a:gd name="connsiteY5" fmla="*/ 254794 h 34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8150" h="345282">
                <a:moveTo>
                  <a:pt x="0" y="254794"/>
                </a:moveTo>
                <a:lnTo>
                  <a:pt x="257175" y="0"/>
                </a:lnTo>
                <a:lnTo>
                  <a:pt x="438150" y="126207"/>
                </a:lnTo>
                <a:lnTo>
                  <a:pt x="383381" y="333375"/>
                </a:lnTo>
                <a:lnTo>
                  <a:pt x="28575" y="345282"/>
                </a:lnTo>
                <a:lnTo>
                  <a:pt x="0" y="2547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4" name="Forme libre 93"/>
          <p:cNvSpPr/>
          <p:nvPr/>
        </p:nvSpPr>
        <p:spPr>
          <a:xfrm>
            <a:off x="3479943" y="1185119"/>
            <a:ext cx="259556" cy="376237"/>
          </a:xfrm>
          <a:custGeom>
            <a:avLst/>
            <a:gdLst>
              <a:gd name="connsiteX0" fmla="*/ 0 w 259556"/>
              <a:gd name="connsiteY0" fmla="*/ 254794 h 376237"/>
              <a:gd name="connsiteX1" fmla="*/ 259556 w 259556"/>
              <a:gd name="connsiteY1" fmla="*/ 0 h 376237"/>
              <a:gd name="connsiteX2" fmla="*/ 183356 w 259556"/>
              <a:gd name="connsiteY2" fmla="*/ 376237 h 376237"/>
              <a:gd name="connsiteX3" fmla="*/ 0 w 259556"/>
              <a:gd name="connsiteY3" fmla="*/ 254794 h 37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556" h="376237">
                <a:moveTo>
                  <a:pt x="0" y="254794"/>
                </a:moveTo>
                <a:lnTo>
                  <a:pt x="259556" y="0"/>
                </a:lnTo>
                <a:lnTo>
                  <a:pt x="183356" y="376237"/>
                </a:lnTo>
                <a:lnTo>
                  <a:pt x="0" y="25479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5" name="Forme libre 94"/>
          <p:cNvSpPr/>
          <p:nvPr/>
        </p:nvSpPr>
        <p:spPr>
          <a:xfrm>
            <a:off x="2713180" y="2011413"/>
            <a:ext cx="185738" cy="316706"/>
          </a:xfrm>
          <a:custGeom>
            <a:avLst/>
            <a:gdLst>
              <a:gd name="connsiteX0" fmla="*/ 0 w 185738"/>
              <a:gd name="connsiteY0" fmla="*/ 183356 h 316706"/>
              <a:gd name="connsiteX1" fmla="*/ 185738 w 185738"/>
              <a:gd name="connsiteY1" fmla="*/ 0 h 316706"/>
              <a:gd name="connsiteX2" fmla="*/ 147638 w 185738"/>
              <a:gd name="connsiteY2" fmla="*/ 316706 h 316706"/>
              <a:gd name="connsiteX3" fmla="*/ 0 w 185738"/>
              <a:gd name="connsiteY3" fmla="*/ 183356 h 31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8" h="316706">
                <a:moveTo>
                  <a:pt x="0" y="183356"/>
                </a:moveTo>
                <a:lnTo>
                  <a:pt x="185738" y="0"/>
                </a:lnTo>
                <a:lnTo>
                  <a:pt x="147638" y="316706"/>
                </a:lnTo>
                <a:lnTo>
                  <a:pt x="0" y="18335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6" name="Forme libre 95"/>
          <p:cNvSpPr/>
          <p:nvPr/>
        </p:nvSpPr>
        <p:spPr>
          <a:xfrm>
            <a:off x="2058336" y="2716263"/>
            <a:ext cx="128588" cy="226218"/>
          </a:xfrm>
          <a:custGeom>
            <a:avLst/>
            <a:gdLst>
              <a:gd name="connsiteX0" fmla="*/ 0 w 128588"/>
              <a:gd name="connsiteY0" fmla="*/ 126206 h 226218"/>
              <a:gd name="connsiteX1" fmla="*/ 128588 w 128588"/>
              <a:gd name="connsiteY1" fmla="*/ 0 h 226218"/>
              <a:gd name="connsiteX2" fmla="*/ 114300 w 128588"/>
              <a:gd name="connsiteY2" fmla="*/ 226218 h 226218"/>
              <a:gd name="connsiteX3" fmla="*/ 0 w 128588"/>
              <a:gd name="connsiteY3" fmla="*/ 126206 h 22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88" h="226218">
                <a:moveTo>
                  <a:pt x="0" y="126206"/>
                </a:moveTo>
                <a:lnTo>
                  <a:pt x="128588" y="0"/>
                </a:lnTo>
                <a:lnTo>
                  <a:pt x="114300" y="226218"/>
                </a:lnTo>
                <a:lnTo>
                  <a:pt x="0" y="1262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7" name="Forme libre 96"/>
          <p:cNvSpPr/>
          <p:nvPr/>
        </p:nvSpPr>
        <p:spPr>
          <a:xfrm>
            <a:off x="1449530" y="3251250"/>
            <a:ext cx="193675" cy="196850"/>
          </a:xfrm>
          <a:custGeom>
            <a:avLst/>
            <a:gdLst>
              <a:gd name="connsiteX0" fmla="*/ 25400 w 193675"/>
              <a:gd name="connsiteY0" fmla="*/ 6350 h 196850"/>
              <a:gd name="connsiteX1" fmla="*/ 193675 w 193675"/>
              <a:gd name="connsiteY1" fmla="*/ 0 h 196850"/>
              <a:gd name="connsiteX2" fmla="*/ 0 w 193675"/>
              <a:gd name="connsiteY2" fmla="*/ 196850 h 196850"/>
              <a:gd name="connsiteX3" fmla="*/ 25400 w 193675"/>
              <a:gd name="connsiteY3" fmla="*/ 63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75" h="196850">
                <a:moveTo>
                  <a:pt x="25400" y="6350"/>
                </a:moveTo>
                <a:lnTo>
                  <a:pt x="193675" y="0"/>
                </a:lnTo>
                <a:lnTo>
                  <a:pt x="0" y="196850"/>
                </a:lnTo>
                <a:lnTo>
                  <a:pt x="25400" y="6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8" name="Forme libre 97"/>
          <p:cNvSpPr/>
          <p:nvPr/>
        </p:nvSpPr>
        <p:spPr>
          <a:xfrm>
            <a:off x="1012968" y="3254425"/>
            <a:ext cx="464343" cy="338138"/>
          </a:xfrm>
          <a:custGeom>
            <a:avLst/>
            <a:gdLst>
              <a:gd name="connsiteX0" fmla="*/ 280987 w 464343"/>
              <a:gd name="connsiteY0" fmla="*/ 338138 h 338138"/>
              <a:gd name="connsiteX1" fmla="*/ 438150 w 464343"/>
              <a:gd name="connsiteY1" fmla="*/ 192881 h 338138"/>
              <a:gd name="connsiteX2" fmla="*/ 464343 w 464343"/>
              <a:gd name="connsiteY2" fmla="*/ 0 h 338138"/>
              <a:gd name="connsiteX3" fmla="*/ 209550 w 464343"/>
              <a:gd name="connsiteY3" fmla="*/ 7144 h 338138"/>
              <a:gd name="connsiteX4" fmla="*/ 33337 w 464343"/>
              <a:gd name="connsiteY4" fmla="*/ 35719 h 338138"/>
              <a:gd name="connsiteX5" fmla="*/ 0 w 464343"/>
              <a:gd name="connsiteY5" fmla="*/ 73819 h 338138"/>
              <a:gd name="connsiteX6" fmla="*/ 7143 w 464343"/>
              <a:gd name="connsiteY6" fmla="*/ 121444 h 338138"/>
              <a:gd name="connsiteX7" fmla="*/ 78581 w 464343"/>
              <a:gd name="connsiteY7" fmla="*/ 200025 h 338138"/>
              <a:gd name="connsiteX8" fmla="*/ 204787 w 464343"/>
              <a:gd name="connsiteY8" fmla="*/ 295275 h 338138"/>
              <a:gd name="connsiteX9" fmla="*/ 280987 w 464343"/>
              <a:gd name="connsiteY9" fmla="*/ 338138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4343" h="338138">
                <a:moveTo>
                  <a:pt x="280987" y="338138"/>
                </a:moveTo>
                <a:lnTo>
                  <a:pt x="438150" y="192881"/>
                </a:lnTo>
                <a:lnTo>
                  <a:pt x="464343" y="0"/>
                </a:lnTo>
                <a:lnTo>
                  <a:pt x="209550" y="7144"/>
                </a:lnTo>
                <a:lnTo>
                  <a:pt x="33337" y="35719"/>
                </a:lnTo>
                <a:lnTo>
                  <a:pt x="0" y="73819"/>
                </a:lnTo>
                <a:lnTo>
                  <a:pt x="7143" y="121444"/>
                </a:lnTo>
                <a:lnTo>
                  <a:pt x="78581" y="200025"/>
                </a:lnTo>
                <a:lnTo>
                  <a:pt x="204787" y="295275"/>
                </a:lnTo>
                <a:lnTo>
                  <a:pt x="280987" y="338138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" name="Forme libre 98"/>
          <p:cNvSpPr/>
          <p:nvPr/>
        </p:nvSpPr>
        <p:spPr>
          <a:xfrm>
            <a:off x="1643999" y="3042494"/>
            <a:ext cx="304800" cy="209550"/>
          </a:xfrm>
          <a:custGeom>
            <a:avLst/>
            <a:gdLst>
              <a:gd name="connsiteX0" fmla="*/ 0 w 304800"/>
              <a:gd name="connsiteY0" fmla="*/ 209550 h 209550"/>
              <a:gd name="connsiteX1" fmla="*/ 214312 w 304800"/>
              <a:gd name="connsiteY1" fmla="*/ 0 h 209550"/>
              <a:gd name="connsiteX2" fmla="*/ 304800 w 304800"/>
              <a:gd name="connsiteY2" fmla="*/ 200025 h 209550"/>
              <a:gd name="connsiteX3" fmla="*/ 0 w 304800"/>
              <a:gd name="connsiteY3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209550">
                <a:moveTo>
                  <a:pt x="0" y="209550"/>
                </a:moveTo>
                <a:lnTo>
                  <a:pt x="214312" y="0"/>
                </a:lnTo>
                <a:lnTo>
                  <a:pt x="304800" y="200025"/>
                </a:lnTo>
                <a:lnTo>
                  <a:pt x="0" y="2095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0" name="Forme libre 99"/>
          <p:cNvSpPr/>
          <p:nvPr/>
        </p:nvSpPr>
        <p:spPr>
          <a:xfrm>
            <a:off x="2144061" y="2949625"/>
            <a:ext cx="152400" cy="276225"/>
          </a:xfrm>
          <a:custGeom>
            <a:avLst/>
            <a:gdLst>
              <a:gd name="connsiteX0" fmla="*/ 0 w 152400"/>
              <a:gd name="connsiteY0" fmla="*/ 276225 h 276225"/>
              <a:gd name="connsiteX1" fmla="*/ 30957 w 152400"/>
              <a:gd name="connsiteY1" fmla="*/ 0 h 276225"/>
              <a:gd name="connsiteX2" fmla="*/ 135732 w 152400"/>
              <a:gd name="connsiteY2" fmla="*/ 119063 h 276225"/>
              <a:gd name="connsiteX3" fmla="*/ 152400 w 152400"/>
              <a:gd name="connsiteY3" fmla="*/ 178594 h 276225"/>
              <a:gd name="connsiteX4" fmla="*/ 135732 w 152400"/>
              <a:gd name="connsiteY4" fmla="*/ 228600 h 276225"/>
              <a:gd name="connsiteX5" fmla="*/ 83344 w 152400"/>
              <a:gd name="connsiteY5" fmla="*/ 252413 h 276225"/>
              <a:gd name="connsiteX6" fmla="*/ 0 w 152400"/>
              <a:gd name="connsiteY6" fmla="*/ 276225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276225">
                <a:moveTo>
                  <a:pt x="0" y="276225"/>
                </a:moveTo>
                <a:lnTo>
                  <a:pt x="30957" y="0"/>
                </a:lnTo>
                <a:lnTo>
                  <a:pt x="135732" y="119063"/>
                </a:lnTo>
                <a:lnTo>
                  <a:pt x="152400" y="178594"/>
                </a:lnTo>
                <a:lnTo>
                  <a:pt x="135732" y="228600"/>
                </a:lnTo>
                <a:lnTo>
                  <a:pt x="83344" y="252413"/>
                </a:lnTo>
                <a:lnTo>
                  <a:pt x="0" y="276225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1" name="Forme libre 100"/>
          <p:cNvSpPr/>
          <p:nvPr/>
        </p:nvSpPr>
        <p:spPr>
          <a:xfrm>
            <a:off x="1801161" y="2497188"/>
            <a:ext cx="400050" cy="345281"/>
          </a:xfrm>
          <a:custGeom>
            <a:avLst/>
            <a:gdLst>
              <a:gd name="connsiteX0" fmla="*/ 257175 w 400050"/>
              <a:gd name="connsiteY0" fmla="*/ 345281 h 345281"/>
              <a:gd name="connsiteX1" fmla="*/ 383382 w 400050"/>
              <a:gd name="connsiteY1" fmla="*/ 216693 h 345281"/>
              <a:gd name="connsiteX2" fmla="*/ 400050 w 400050"/>
              <a:gd name="connsiteY2" fmla="*/ 2381 h 345281"/>
              <a:gd name="connsiteX3" fmla="*/ 154782 w 400050"/>
              <a:gd name="connsiteY3" fmla="*/ 0 h 345281"/>
              <a:gd name="connsiteX4" fmla="*/ 35719 w 400050"/>
              <a:gd name="connsiteY4" fmla="*/ 23812 h 345281"/>
              <a:gd name="connsiteX5" fmla="*/ 2382 w 400050"/>
              <a:gd name="connsiteY5" fmla="*/ 47625 h 345281"/>
              <a:gd name="connsiteX6" fmla="*/ 0 w 400050"/>
              <a:gd name="connsiteY6" fmla="*/ 80962 h 345281"/>
              <a:gd name="connsiteX7" fmla="*/ 35719 w 400050"/>
              <a:gd name="connsiteY7" fmla="*/ 133350 h 345281"/>
              <a:gd name="connsiteX8" fmla="*/ 97632 w 400050"/>
              <a:gd name="connsiteY8" fmla="*/ 200025 h 345281"/>
              <a:gd name="connsiteX9" fmla="*/ 257175 w 400050"/>
              <a:gd name="connsiteY9" fmla="*/ 345281 h 345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0050" h="345281">
                <a:moveTo>
                  <a:pt x="257175" y="345281"/>
                </a:moveTo>
                <a:lnTo>
                  <a:pt x="383382" y="216693"/>
                </a:lnTo>
                <a:lnTo>
                  <a:pt x="400050" y="2381"/>
                </a:lnTo>
                <a:lnTo>
                  <a:pt x="154782" y="0"/>
                </a:lnTo>
                <a:lnTo>
                  <a:pt x="35719" y="23812"/>
                </a:lnTo>
                <a:lnTo>
                  <a:pt x="2382" y="47625"/>
                </a:lnTo>
                <a:lnTo>
                  <a:pt x="0" y="80962"/>
                </a:lnTo>
                <a:lnTo>
                  <a:pt x="35719" y="133350"/>
                </a:lnTo>
                <a:lnTo>
                  <a:pt x="97632" y="200025"/>
                </a:lnTo>
                <a:lnTo>
                  <a:pt x="257175" y="345281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3" name="Forme libre 102"/>
          <p:cNvSpPr/>
          <p:nvPr/>
        </p:nvSpPr>
        <p:spPr>
          <a:xfrm>
            <a:off x="2386949" y="2387650"/>
            <a:ext cx="197644" cy="152400"/>
          </a:xfrm>
          <a:custGeom>
            <a:avLst/>
            <a:gdLst>
              <a:gd name="connsiteX0" fmla="*/ 0 w 197644"/>
              <a:gd name="connsiteY0" fmla="*/ 133350 h 152400"/>
              <a:gd name="connsiteX1" fmla="*/ 197644 w 197644"/>
              <a:gd name="connsiteY1" fmla="*/ 152400 h 152400"/>
              <a:gd name="connsiteX2" fmla="*/ 133350 w 197644"/>
              <a:gd name="connsiteY2" fmla="*/ 0 h 152400"/>
              <a:gd name="connsiteX3" fmla="*/ 0 w 197644"/>
              <a:gd name="connsiteY3" fmla="*/ 1333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44" h="152400">
                <a:moveTo>
                  <a:pt x="0" y="133350"/>
                </a:moveTo>
                <a:lnTo>
                  <a:pt x="197644" y="152400"/>
                </a:lnTo>
                <a:lnTo>
                  <a:pt x="133350" y="0"/>
                </a:lnTo>
                <a:lnTo>
                  <a:pt x="0" y="1333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Forme libre 103"/>
          <p:cNvSpPr/>
          <p:nvPr/>
        </p:nvSpPr>
        <p:spPr>
          <a:xfrm>
            <a:off x="2827480" y="2332881"/>
            <a:ext cx="152400" cy="209550"/>
          </a:xfrm>
          <a:custGeom>
            <a:avLst/>
            <a:gdLst>
              <a:gd name="connsiteX0" fmla="*/ 0 w 152400"/>
              <a:gd name="connsiteY0" fmla="*/ 209550 h 209550"/>
              <a:gd name="connsiteX1" fmla="*/ 35719 w 152400"/>
              <a:gd name="connsiteY1" fmla="*/ 0 h 209550"/>
              <a:gd name="connsiteX2" fmla="*/ 126206 w 152400"/>
              <a:gd name="connsiteY2" fmla="*/ 83344 h 209550"/>
              <a:gd name="connsiteX3" fmla="*/ 152400 w 152400"/>
              <a:gd name="connsiteY3" fmla="*/ 138113 h 209550"/>
              <a:gd name="connsiteX4" fmla="*/ 138113 w 152400"/>
              <a:gd name="connsiteY4" fmla="*/ 176213 h 209550"/>
              <a:gd name="connsiteX5" fmla="*/ 90488 w 152400"/>
              <a:gd name="connsiteY5" fmla="*/ 195263 h 209550"/>
              <a:gd name="connsiteX6" fmla="*/ 0 w 152400"/>
              <a:gd name="connsiteY6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400" h="209550">
                <a:moveTo>
                  <a:pt x="0" y="209550"/>
                </a:moveTo>
                <a:lnTo>
                  <a:pt x="35719" y="0"/>
                </a:lnTo>
                <a:lnTo>
                  <a:pt x="126206" y="83344"/>
                </a:lnTo>
                <a:lnTo>
                  <a:pt x="152400" y="138113"/>
                </a:lnTo>
                <a:lnTo>
                  <a:pt x="138113" y="176213"/>
                </a:lnTo>
                <a:lnTo>
                  <a:pt x="90488" y="195263"/>
                </a:lnTo>
                <a:lnTo>
                  <a:pt x="0" y="209550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Forme libre 104"/>
          <p:cNvSpPr/>
          <p:nvPr/>
        </p:nvSpPr>
        <p:spPr>
          <a:xfrm>
            <a:off x="2470875" y="1787576"/>
            <a:ext cx="454235" cy="407194"/>
          </a:xfrm>
          <a:custGeom>
            <a:avLst/>
            <a:gdLst>
              <a:gd name="connsiteX0" fmla="*/ 228600 w 442912"/>
              <a:gd name="connsiteY0" fmla="*/ 404813 h 404813"/>
              <a:gd name="connsiteX1" fmla="*/ 419100 w 442912"/>
              <a:gd name="connsiteY1" fmla="*/ 216694 h 404813"/>
              <a:gd name="connsiteX2" fmla="*/ 442912 w 442912"/>
              <a:gd name="connsiteY2" fmla="*/ 0 h 404813"/>
              <a:gd name="connsiteX3" fmla="*/ 157162 w 442912"/>
              <a:gd name="connsiteY3" fmla="*/ 23813 h 404813"/>
              <a:gd name="connsiteX4" fmla="*/ 52387 w 442912"/>
              <a:gd name="connsiteY4" fmla="*/ 54769 h 404813"/>
              <a:gd name="connsiteX5" fmla="*/ 0 w 442912"/>
              <a:gd name="connsiteY5" fmla="*/ 100013 h 404813"/>
              <a:gd name="connsiteX6" fmla="*/ 14287 w 442912"/>
              <a:gd name="connsiteY6" fmla="*/ 171450 h 404813"/>
              <a:gd name="connsiteX7" fmla="*/ 69056 w 442912"/>
              <a:gd name="connsiteY7" fmla="*/ 250032 h 404813"/>
              <a:gd name="connsiteX8" fmla="*/ 159544 w 442912"/>
              <a:gd name="connsiteY8" fmla="*/ 340519 h 404813"/>
              <a:gd name="connsiteX9" fmla="*/ 228600 w 442912"/>
              <a:gd name="connsiteY9" fmla="*/ 404813 h 404813"/>
              <a:gd name="connsiteX0" fmla="*/ 241340 w 455652"/>
              <a:gd name="connsiteY0" fmla="*/ 404813 h 404813"/>
              <a:gd name="connsiteX1" fmla="*/ 431840 w 455652"/>
              <a:gd name="connsiteY1" fmla="*/ 216694 h 404813"/>
              <a:gd name="connsiteX2" fmla="*/ 455652 w 455652"/>
              <a:gd name="connsiteY2" fmla="*/ 0 h 404813"/>
              <a:gd name="connsiteX3" fmla="*/ 169902 w 455652"/>
              <a:gd name="connsiteY3" fmla="*/ 23813 h 404813"/>
              <a:gd name="connsiteX4" fmla="*/ 65127 w 455652"/>
              <a:gd name="connsiteY4" fmla="*/ 54769 h 404813"/>
              <a:gd name="connsiteX5" fmla="*/ 0 w 455652"/>
              <a:gd name="connsiteY5" fmla="*/ 93700 h 404813"/>
              <a:gd name="connsiteX6" fmla="*/ 27027 w 455652"/>
              <a:gd name="connsiteY6" fmla="*/ 171450 h 404813"/>
              <a:gd name="connsiteX7" fmla="*/ 81796 w 455652"/>
              <a:gd name="connsiteY7" fmla="*/ 250032 h 404813"/>
              <a:gd name="connsiteX8" fmla="*/ 172284 w 455652"/>
              <a:gd name="connsiteY8" fmla="*/ 340519 h 404813"/>
              <a:gd name="connsiteX9" fmla="*/ 241340 w 455652"/>
              <a:gd name="connsiteY9" fmla="*/ 404813 h 404813"/>
              <a:gd name="connsiteX0" fmla="*/ 241340 w 455652"/>
              <a:gd name="connsiteY0" fmla="*/ 404813 h 404813"/>
              <a:gd name="connsiteX1" fmla="*/ 431840 w 455652"/>
              <a:gd name="connsiteY1" fmla="*/ 216694 h 404813"/>
              <a:gd name="connsiteX2" fmla="*/ 455652 w 455652"/>
              <a:gd name="connsiteY2" fmla="*/ 0 h 404813"/>
              <a:gd name="connsiteX3" fmla="*/ 169902 w 455652"/>
              <a:gd name="connsiteY3" fmla="*/ 23813 h 404813"/>
              <a:gd name="connsiteX4" fmla="*/ 65127 w 455652"/>
              <a:gd name="connsiteY4" fmla="*/ 54769 h 404813"/>
              <a:gd name="connsiteX5" fmla="*/ 0 w 455652"/>
              <a:gd name="connsiteY5" fmla="*/ 93700 h 404813"/>
              <a:gd name="connsiteX6" fmla="*/ 14287 w 455652"/>
              <a:gd name="connsiteY6" fmla="*/ 171450 h 404813"/>
              <a:gd name="connsiteX7" fmla="*/ 81796 w 455652"/>
              <a:gd name="connsiteY7" fmla="*/ 250032 h 404813"/>
              <a:gd name="connsiteX8" fmla="*/ 172284 w 455652"/>
              <a:gd name="connsiteY8" fmla="*/ 340519 h 404813"/>
              <a:gd name="connsiteX9" fmla="*/ 241340 w 455652"/>
              <a:gd name="connsiteY9" fmla="*/ 404813 h 40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5652" h="404813">
                <a:moveTo>
                  <a:pt x="241340" y="404813"/>
                </a:moveTo>
                <a:lnTo>
                  <a:pt x="431840" y="216694"/>
                </a:lnTo>
                <a:lnTo>
                  <a:pt x="455652" y="0"/>
                </a:lnTo>
                <a:lnTo>
                  <a:pt x="169902" y="23813"/>
                </a:lnTo>
                <a:lnTo>
                  <a:pt x="65127" y="54769"/>
                </a:lnTo>
                <a:lnTo>
                  <a:pt x="0" y="93700"/>
                </a:lnTo>
                <a:lnTo>
                  <a:pt x="14287" y="171450"/>
                </a:lnTo>
                <a:lnTo>
                  <a:pt x="81796" y="250032"/>
                </a:lnTo>
                <a:lnTo>
                  <a:pt x="172284" y="340519"/>
                </a:lnTo>
                <a:lnTo>
                  <a:pt x="241340" y="404813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Forme libre 105"/>
          <p:cNvSpPr/>
          <p:nvPr/>
        </p:nvSpPr>
        <p:spPr>
          <a:xfrm>
            <a:off x="3127518" y="1694706"/>
            <a:ext cx="126206" cy="92869"/>
          </a:xfrm>
          <a:custGeom>
            <a:avLst/>
            <a:gdLst>
              <a:gd name="connsiteX0" fmla="*/ 0 w 126206"/>
              <a:gd name="connsiteY0" fmla="*/ 90488 h 92869"/>
              <a:gd name="connsiteX1" fmla="*/ 97631 w 126206"/>
              <a:gd name="connsiteY1" fmla="*/ 0 h 92869"/>
              <a:gd name="connsiteX2" fmla="*/ 126206 w 126206"/>
              <a:gd name="connsiteY2" fmla="*/ 92869 h 92869"/>
              <a:gd name="connsiteX3" fmla="*/ 0 w 126206"/>
              <a:gd name="connsiteY3" fmla="*/ 90488 h 9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206" h="92869">
                <a:moveTo>
                  <a:pt x="0" y="90488"/>
                </a:moveTo>
                <a:lnTo>
                  <a:pt x="97631" y="0"/>
                </a:lnTo>
                <a:lnTo>
                  <a:pt x="126206" y="92869"/>
                </a:lnTo>
                <a:lnTo>
                  <a:pt x="0" y="90488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Forme libre 106"/>
          <p:cNvSpPr/>
          <p:nvPr/>
        </p:nvSpPr>
        <p:spPr>
          <a:xfrm>
            <a:off x="3613293" y="1561356"/>
            <a:ext cx="150018" cy="211932"/>
          </a:xfrm>
          <a:custGeom>
            <a:avLst/>
            <a:gdLst>
              <a:gd name="connsiteX0" fmla="*/ 0 w 150018"/>
              <a:gd name="connsiteY0" fmla="*/ 211932 h 211932"/>
              <a:gd name="connsiteX1" fmla="*/ 50006 w 150018"/>
              <a:gd name="connsiteY1" fmla="*/ 0 h 211932"/>
              <a:gd name="connsiteX2" fmla="*/ 150018 w 150018"/>
              <a:gd name="connsiteY2" fmla="*/ 109538 h 211932"/>
              <a:gd name="connsiteX3" fmla="*/ 138112 w 150018"/>
              <a:gd name="connsiteY3" fmla="*/ 173832 h 211932"/>
              <a:gd name="connsiteX4" fmla="*/ 0 w 150018"/>
              <a:gd name="connsiteY4" fmla="*/ 211932 h 211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018" h="211932">
                <a:moveTo>
                  <a:pt x="0" y="211932"/>
                </a:moveTo>
                <a:lnTo>
                  <a:pt x="50006" y="0"/>
                </a:lnTo>
                <a:lnTo>
                  <a:pt x="150018" y="109538"/>
                </a:lnTo>
                <a:lnTo>
                  <a:pt x="138112" y="173832"/>
                </a:lnTo>
                <a:lnTo>
                  <a:pt x="0" y="211932"/>
                </a:lnTo>
                <a:close/>
              </a:path>
            </a:pathLst>
          </a:custGeom>
          <a:solidFill>
            <a:srgbClr val="FFC1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Forme libre 107"/>
          <p:cNvSpPr/>
          <p:nvPr/>
        </p:nvSpPr>
        <p:spPr>
          <a:xfrm>
            <a:off x="2200298" y="2030462"/>
            <a:ext cx="317619" cy="490537"/>
          </a:xfrm>
          <a:custGeom>
            <a:avLst/>
            <a:gdLst>
              <a:gd name="connsiteX0" fmla="*/ 0 w 328613"/>
              <a:gd name="connsiteY0" fmla="*/ 683418 h 683418"/>
              <a:gd name="connsiteX1" fmla="*/ 328613 w 328613"/>
              <a:gd name="connsiteY1" fmla="*/ 359568 h 683418"/>
              <a:gd name="connsiteX2" fmla="*/ 230981 w 328613"/>
              <a:gd name="connsiteY2" fmla="*/ 147637 h 683418"/>
              <a:gd name="connsiteX3" fmla="*/ 169069 w 328613"/>
              <a:gd name="connsiteY3" fmla="*/ 35718 h 683418"/>
              <a:gd name="connsiteX4" fmla="*/ 135731 w 328613"/>
              <a:gd name="connsiteY4" fmla="*/ 7143 h 683418"/>
              <a:gd name="connsiteX5" fmla="*/ 119063 w 328613"/>
              <a:gd name="connsiteY5" fmla="*/ 0 h 683418"/>
              <a:gd name="connsiteX6" fmla="*/ 92869 w 328613"/>
              <a:gd name="connsiteY6" fmla="*/ 16668 h 683418"/>
              <a:gd name="connsiteX7" fmla="*/ 71438 w 328613"/>
              <a:gd name="connsiteY7" fmla="*/ 52387 h 683418"/>
              <a:gd name="connsiteX8" fmla="*/ 47625 w 328613"/>
              <a:gd name="connsiteY8" fmla="*/ 164306 h 683418"/>
              <a:gd name="connsiteX9" fmla="*/ 26194 w 328613"/>
              <a:gd name="connsiteY9" fmla="*/ 323850 h 683418"/>
              <a:gd name="connsiteX10" fmla="*/ 0 w 328613"/>
              <a:gd name="connsiteY10" fmla="*/ 683418 h 683418"/>
              <a:gd name="connsiteX0" fmla="*/ 169068 w 302419"/>
              <a:gd name="connsiteY0" fmla="*/ 490537 h 490537"/>
              <a:gd name="connsiteX1" fmla="*/ 302419 w 302419"/>
              <a:gd name="connsiteY1" fmla="*/ 359568 h 490537"/>
              <a:gd name="connsiteX2" fmla="*/ 204787 w 302419"/>
              <a:gd name="connsiteY2" fmla="*/ 147637 h 490537"/>
              <a:gd name="connsiteX3" fmla="*/ 142875 w 302419"/>
              <a:gd name="connsiteY3" fmla="*/ 35718 h 490537"/>
              <a:gd name="connsiteX4" fmla="*/ 109537 w 302419"/>
              <a:gd name="connsiteY4" fmla="*/ 7143 h 490537"/>
              <a:gd name="connsiteX5" fmla="*/ 92869 w 302419"/>
              <a:gd name="connsiteY5" fmla="*/ 0 h 490537"/>
              <a:gd name="connsiteX6" fmla="*/ 66675 w 302419"/>
              <a:gd name="connsiteY6" fmla="*/ 16668 h 490537"/>
              <a:gd name="connsiteX7" fmla="*/ 45244 w 302419"/>
              <a:gd name="connsiteY7" fmla="*/ 52387 h 490537"/>
              <a:gd name="connsiteX8" fmla="*/ 21431 w 302419"/>
              <a:gd name="connsiteY8" fmla="*/ 164306 h 490537"/>
              <a:gd name="connsiteX9" fmla="*/ 0 w 302419"/>
              <a:gd name="connsiteY9" fmla="*/ 323850 h 490537"/>
              <a:gd name="connsiteX10" fmla="*/ 169068 w 302419"/>
              <a:gd name="connsiteY10" fmla="*/ 490537 h 490537"/>
              <a:gd name="connsiteX0" fmla="*/ 178975 w 312326"/>
              <a:gd name="connsiteY0" fmla="*/ 490537 h 490537"/>
              <a:gd name="connsiteX1" fmla="*/ 312326 w 312326"/>
              <a:gd name="connsiteY1" fmla="*/ 359568 h 490537"/>
              <a:gd name="connsiteX2" fmla="*/ 214694 w 312326"/>
              <a:gd name="connsiteY2" fmla="*/ 147637 h 490537"/>
              <a:gd name="connsiteX3" fmla="*/ 152782 w 312326"/>
              <a:gd name="connsiteY3" fmla="*/ 35718 h 490537"/>
              <a:gd name="connsiteX4" fmla="*/ 119444 w 312326"/>
              <a:gd name="connsiteY4" fmla="*/ 7143 h 490537"/>
              <a:gd name="connsiteX5" fmla="*/ 102776 w 312326"/>
              <a:gd name="connsiteY5" fmla="*/ 0 h 490537"/>
              <a:gd name="connsiteX6" fmla="*/ 76582 w 312326"/>
              <a:gd name="connsiteY6" fmla="*/ 16668 h 490537"/>
              <a:gd name="connsiteX7" fmla="*/ 55151 w 312326"/>
              <a:gd name="connsiteY7" fmla="*/ 52387 h 490537"/>
              <a:gd name="connsiteX8" fmla="*/ 31338 w 312326"/>
              <a:gd name="connsiteY8" fmla="*/ 164306 h 490537"/>
              <a:gd name="connsiteX9" fmla="*/ 9907 w 312326"/>
              <a:gd name="connsiteY9" fmla="*/ 323850 h 490537"/>
              <a:gd name="connsiteX10" fmla="*/ 7526 w 312326"/>
              <a:gd name="connsiteY10" fmla="*/ 473869 h 490537"/>
              <a:gd name="connsiteX11" fmla="*/ 178975 w 312326"/>
              <a:gd name="connsiteY11" fmla="*/ 490537 h 490537"/>
              <a:gd name="connsiteX0" fmla="*/ 184268 w 317619"/>
              <a:gd name="connsiteY0" fmla="*/ 490537 h 490537"/>
              <a:gd name="connsiteX1" fmla="*/ 317619 w 317619"/>
              <a:gd name="connsiteY1" fmla="*/ 359568 h 490537"/>
              <a:gd name="connsiteX2" fmla="*/ 219987 w 317619"/>
              <a:gd name="connsiteY2" fmla="*/ 147637 h 490537"/>
              <a:gd name="connsiteX3" fmla="*/ 158075 w 317619"/>
              <a:gd name="connsiteY3" fmla="*/ 35718 h 490537"/>
              <a:gd name="connsiteX4" fmla="*/ 124737 w 317619"/>
              <a:gd name="connsiteY4" fmla="*/ 7143 h 490537"/>
              <a:gd name="connsiteX5" fmla="*/ 108069 w 317619"/>
              <a:gd name="connsiteY5" fmla="*/ 0 h 490537"/>
              <a:gd name="connsiteX6" fmla="*/ 81875 w 317619"/>
              <a:gd name="connsiteY6" fmla="*/ 16668 h 490537"/>
              <a:gd name="connsiteX7" fmla="*/ 60444 w 317619"/>
              <a:gd name="connsiteY7" fmla="*/ 52387 h 490537"/>
              <a:gd name="connsiteX8" fmla="*/ 36631 w 317619"/>
              <a:gd name="connsiteY8" fmla="*/ 164306 h 490537"/>
              <a:gd name="connsiteX9" fmla="*/ 15200 w 317619"/>
              <a:gd name="connsiteY9" fmla="*/ 323850 h 490537"/>
              <a:gd name="connsiteX10" fmla="*/ 12819 w 317619"/>
              <a:gd name="connsiteY10" fmla="*/ 473869 h 490537"/>
              <a:gd name="connsiteX11" fmla="*/ 184268 w 317619"/>
              <a:gd name="connsiteY11" fmla="*/ 490537 h 49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7619" h="490537">
                <a:moveTo>
                  <a:pt x="184268" y="490537"/>
                </a:moveTo>
                <a:lnTo>
                  <a:pt x="317619" y="359568"/>
                </a:lnTo>
                <a:lnTo>
                  <a:pt x="219987" y="147637"/>
                </a:lnTo>
                <a:lnTo>
                  <a:pt x="158075" y="35718"/>
                </a:lnTo>
                <a:lnTo>
                  <a:pt x="124737" y="7143"/>
                </a:lnTo>
                <a:lnTo>
                  <a:pt x="108069" y="0"/>
                </a:lnTo>
                <a:lnTo>
                  <a:pt x="81875" y="16668"/>
                </a:lnTo>
                <a:lnTo>
                  <a:pt x="60444" y="52387"/>
                </a:lnTo>
                <a:lnTo>
                  <a:pt x="36631" y="164306"/>
                </a:lnTo>
                <a:lnTo>
                  <a:pt x="15200" y="323850"/>
                </a:lnTo>
                <a:cubicBezTo>
                  <a:pt x="8849" y="434975"/>
                  <a:pt x="-14168" y="448469"/>
                  <a:pt x="12819" y="473869"/>
                </a:cubicBezTo>
                <a:lnTo>
                  <a:pt x="184268" y="49053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Forme libre 108"/>
          <p:cNvSpPr/>
          <p:nvPr/>
        </p:nvSpPr>
        <p:spPr>
          <a:xfrm>
            <a:off x="2586974" y="2542431"/>
            <a:ext cx="242887" cy="202407"/>
          </a:xfrm>
          <a:custGeom>
            <a:avLst/>
            <a:gdLst>
              <a:gd name="connsiteX0" fmla="*/ 0 w 378619"/>
              <a:gd name="connsiteY0" fmla="*/ 373856 h 731044"/>
              <a:gd name="connsiteX1" fmla="*/ 378619 w 378619"/>
              <a:gd name="connsiteY1" fmla="*/ 0 h 731044"/>
              <a:gd name="connsiteX2" fmla="*/ 326231 w 378619"/>
              <a:gd name="connsiteY2" fmla="*/ 411956 h 731044"/>
              <a:gd name="connsiteX3" fmla="*/ 273844 w 378619"/>
              <a:gd name="connsiteY3" fmla="*/ 652462 h 731044"/>
              <a:gd name="connsiteX4" fmla="*/ 240506 w 378619"/>
              <a:gd name="connsiteY4" fmla="*/ 721519 h 731044"/>
              <a:gd name="connsiteX5" fmla="*/ 207169 w 378619"/>
              <a:gd name="connsiteY5" fmla="*/ 731044 h 731044"/>
              <a:gd name="connsiteX6" fmla="*/ 173831 w 378619"/>
              <a:gd name="connsiteY6" fmla="*/ 704850 h 731044"/>
              <a:gd name="connsiteX7" fmla="*/ 126206 w 378619"/>
              <a:gd name="connsiteY7" fmla="*/ 642937 h 731044"/>
              <a:gd name="connsiteX8" fmla="*/ 0 w 378619"/>
              <a:gd name="connsiteY8" fmla="*/ 373856 h 731044"/>
              <a:gd name="connsiteX0" fmla="*/ 0 w 311944"/>
              <a:gd name="connsiteY0" fmla="*/ 533400 h 731044"/>
              <a:gd name="connsiteX1" fmla="*/ 311944 w 311944"/>
              <a:gd name="connsiteY1" fmla="*/ 0 h 731044"/>
              <a:gd name="connsiteX2" fmla="*/ 259556 w 311944"/>
              <a:gd name="connsiteY2" fmla="*/ 411956 h 731044"/>
              <a:gd name="connsiteX3" fmla="*/ 207169 w 311944"/>
              <a:gd name="connsiteY3" fmla="*/ 652462 h 731044"/>
              <a:gd name="connsiteX4" fmla="*/ 173831 w 311944"/>
              <a:gd name="connsiteY4" fmla="*/ 721519 h 731044"/>
              <a:gd name="connsiteX5" fmla="*/ 140494 w 311944"/>
              <a:gd name="connsiteY5" fmla="*/ 731044 h 731044"/>
              <a:gd name="connsiteX6" fmla="*/ 107156 w 311944"/>
              <a:gd name="connsiteY6" fmla="*/ 704850 h 731044"/>
              <a:gd name="connsiteX7" fmla="*/ 59531 w 311944"/>
              <a:gd name="connsiteY7" fmla="*/ 642937 h 731044"/>
              <a:gd name="connsiteX8" fmla="*/ 0 w 311944"/>
              <a:gd name="connsiteY8" fmla="*/ 533400 h 731044"/>
              <a:gd name="connsiteX0" fmla="*/ 0 w 311944"/>
              <a:gd name="connsiteY0" fmla="*/ 533400 h 731044"/>
              <a:gd name="connsiteX1" fmla="*/ 311944 w 311944"/>
              <a:gd name="connsiteY1" fmla="*/ 0 h 731044"/>
              <a:gd name="connsiteX2" fmla="*/ 230981 w 311944"/>
              <a:gd name="connsiteY2" fmla="*/ 583406 h 731044"/>
              <a:gd name="connsiteX3" fmla="*/ 207169 w 311944"/>
              <a:gd name="connsiteY3" fmla="*/ 652462 h 731044"/>
              <a:gd name="connsiteX4" fmla="*/ 173831 w 311944"/>
              <a:gd name="connsiteY4" fmla="*/ 721519 h 731044"/>
              <a:gd name="connsiteX5" fmla="*/ 140494 w 311944"/>
              <a:gd name="connsiteY5" fmla="*/ 731044 h 731044"/>
              <a:gd name="connsiteX6" fmla="*/ 107156 w 311944"/>
              <a:gd name="connsiteY6" fmla="*/ 704850 h 731044"/>
              <a:gd name="connsiteX7" fmla="*/ 59531 w 311944"/>
              <a:gd name="connsiteY7" fmla="*/ 642937 h 731044"/>
              <a:gd name="connsiteX8" fmla="*/ 0 w 311944"/>
              <a:gd name="connsiteY8" fmla="*/ 533400 h 731044"/>
              <a:gd name="connsiteX0" fmla="*/ 0 w 242887"/>
              <a:gd name="connsiteY0" fmla="*/ 4763 h 202407"/>
              <a:gd name="connsiteX1" fmla="*/ 242887 w 242887"/>
              <a:gd name="connsiteY1" fmla="*/ 0 h 202407"/>
              <a:gd name="connsiteX2" fmla="*/ 230981 w 242887"/>
              <a:gd name="connsiteY2" fmla="*/ 54769 h 202407"/>
              <a:gd name="connsiteX3" fmla="*/ 207169 w 242887"/>
              <a:gd name="connsiteY3" fmla="*/ 123825 h 202407"/>
              <a:gd name="connsiteX4" fmla="*/ 173831 w 242887"/>
              <a:gd name="connsiteY4" fmla="*/ 192882 h 202407"/>
              <a:gd name="connsiteX5" fmla="*/ 140494 w 242887"/>
              <a:gd name="connsiteY5" fmla="*/ 202407 h 202407"/>
              <a:gd name="connsiteX6" fmla="*/ 107156 w 242887"/>
              <a:gd name="connsiteY6" fmla="*/ 176213 h 202407"/>
              <a:gd name="connsiteX7" fmla="*/ 59531 w 242887"/>
              <a:gd name="connsiteY7" fmla="*/ 114300 h 202407"/>
              <a:gd name="connsiteX8" fmla="*/ 0 w 242887"/>
              <a:gd name="connsiteY8" fmla="*/ 4763 h 20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887" h="202407">
                <a:moveTo>
                  <a:pt x="0" y="4763"/>
                </a:moveTo>
                <a:lnTo>
                  <a:pt x="242887" y="0"/>
                </a:lnTo>
                <a:lnTo>
                  <a:pt x="230981" y="54769"/>
                </a:lnTo>
                <a:lnTo>
                  <a:pt x="207169" y="123825"/>
                </a:lnTo>
                <a:lnTo>
                  <a:pt x="173831" y="192882"/>
                </a:lnTo>
                <a:lnTo>
                  <a:pt x="140494" y="202407"/>
                </a:lnTo>
                <a:lnTo>
                  <a:pt x="107156" y="176213"/>
                </a:lnTo>
                <a:lnTo>
                  <a:pt x="59531" y="114300"/>
                </a:lnTo>
                <a:lnTo>
                  <a:pt x="0" y="4763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Forme libre 109"/>
          <p:cNvSpPr/>
          <p:nvPr/>
        </p:nvSpPr>
        <p:spPr>
          <a:xfrm>
            <a:off x="2925112" y="1306563"/>
            <a:ext cx="295274" cy="485775"/>
          </a:xfrm>
          <a:custGeom>
            <a:avLst/>
            <a:gdLst>
              <a:gd name="connsiteX0" fmla="*/ 0 w 316706"/>
              <a:gd name="connsiteY0" fmla="*/ 702468 h 702468"/>
              <a:gd name="connsiteX1" fmla="*/ 316706 w 316706"/>
              <a:gd name="connsiteY1" fmla="*/ 388143 h 702468"/>
              <a:gd name="connsiteX2" fmla="*/ 228600 w 316706"/>
              <a:gd name="connsiteY2" fmla="*/ 121443 h 702468"/>
              <a:gd name="connsiteX3" fmla="*/ 173831 w 316706"/>
              <a:gd name="connsiteY3" fmla="*/ 16668 h 702468"/>
              <a:gd name="connsiteX4" fmla="*/ 147638 w 316706"/>
              <a:gd name="connsiteY4" fmla="*/ 0 h 702468"/>
              <a:gd name="connsiteX5" fmla="*/ 116681 w 316706"/>
              <a:gd name="connsiteY5" fmla="*/ 14287 h 702468"/>
              <a:gd name="connsiteX6" fmla="*/ 90488 w 316706"/>
              <a:gd name="connsiteY6" fmla="*/ 69056 h 702468"/>
              <a:gd name="connsiteX7" fmla="*/ 61913 w 316706"/>
              <a:gd name="connsiteY7" fmla="*/ 195262 h 702468"/>
              <a:gd name="connsiteX8" fmla="*/ 23813 w 316706"/>
              <a:gd name="connsiteY8" fmla="*/ 469106 h 702468"/>
              <a:gd name="connsiteX9" fmla="*/ 0 w 316706"/>
              <a:gd name="connsiteY9" fmla="*/ 702468 h 702468"/>
              <a:gd name="connsiteX0" fmla="*/ 202406 w 292893"/>
              <a:gd name="connsiteY0" fmla="*/ 481012 h 481012"/>
              <a:gd name="connsiteX1" fmla="*/ 292893 w 292893"/>
              <a:gd name="connsiteY1" fmla="*/ 388143 h 481012"/>
              <a:gd name="connsiteX2" fmla="*/ 204787 w 292893"/>
              <a:gd name="connsiteY2" fmla="*/ 121443 h 481012"/>
              <a:gd name="connsiteX3" fmla="*/ 150018 w 292893"/>
              <a:gd name="connsiteY3" fmla="*/ 16668 h 481012"/>
              <a:gd name="connsiteX4" fmla="*/ 123825 w 292893"/>
              <a:gd name="connsiteY4" fmla="*/ 0 h 481012"/>
              <a:gd name="connsiteX5" fmla="*/ 92868 w 292893"/>
              <a:gd name="connsiteY5" fmla="*/ 14287 h 481012"/>
              <a:gd name="connsiteX6" fmla="*/ 66675 w 292893"/>
              <a:gd name="connsiteY6" fmla="*/ 69056 h 481012"/>
              <a:gd name="connsiteX7" fmla="*/ 38100 w 292893"/>
              <a:gd name="connsiteY7" fmla="*/ 195262 h 481012"/>
              <a:gd name="connsiteX8" fmla="*/ 0 w 292893"/>
              <a:gd name="connsiteY8" fmla="*/ 469106 h 481012"/>
              <a:gd name="connsiteX9" fmla="*/ 202406 w 292893"/>
              <a:gd name="connsiteY9" fmla="*/ 481012 h 481012"/>
              <a:gd name="connsiteX0" fmla="*/ 204787 w 295274"/>
              <a:gd name="connsiteY0" fmla="*/ 481012 h 485775"/>
              <a:gd name="connsiteX1" fmla="*/ 295274 w 295274"/>
              <a:gd name="connsiteY1" fmla="*/ 388143 h 485775"/>
              <a:gd name="connsiteX2" fmla="*/ 207168 w 295274"/>
              <a:gd name="connsiteY2" fmla="*/ 121443 h 485775"/>
              <a:gd name="connsiteX3" fmla="*/ 152399 w 295274"/>
              <a:gd name="connsiteY3" fmla="*/ 16668 h 485775"/>
              <a:gd name="connsiteX4" fmla="*/ 126206 w 295274"/>
              <a:gd name="connsiteY4" fmla="*/ 0 h 485775"/>
              <a:gd name="connsiteX5" fmla="*/ 95249 w 295274"/>
              <a:gd name="connsiteY5" fmla="*/ 14287 h 485775"/>
              <a:gd name="connsiteX6" fmla="*/ 69056 w 295274"/>
              <a:gd name="connsiteY6" fmla="*/ 69056 h 485775"/>
              <a:gd name="connsiteX7" fmla="*/ 40481 w 295274"/>
              <a:gd name="connsiteY7" fmla="*/ 195262 h 485775"/>
              <a:gd name="connsiteX8" fmla="*/ 0 w 295274"/>
              <a:gd name="connsiteY8" fmla="*/ 485775 h 485775"/>
              <a:gd name="connsiteX9" fmla="*/ 204787 w 295274"/>
              <a:gd name="connsiteY9" fmla="*/ 481012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274" h="485775">
                <a:moveTo>
                  <a:pt x="204787" y="481012"/>
                </a:moveTo>
                <a:lnTo>
                  <a:pt x="295274" y="388143"/>
                </a:lnTo>
                <a:lnTo>
                  <a:pt x="207168" y="121443"/>
                </a:lnTo>
                <a:lnTo>
                  <a:pt x="152399" y="16668"/>
                </a:lnTo>
                <a:lnTo>
                  <a:pt x="126206" y="0"/>
                </a:lnTo>
                <a:lnTo>
                  <a:pt x="95249" y="14287"/>
                </a:lnTo>
                <a:lnTo>
                  <a:pt x="69056" y="69056"/>
                </a:lnTo>
                <a:lnTo>
                  <a:pt x="40481" y="195262"/>
                </a:lnTo>
                <a:lnTo>
                  <a:pt x="0" y="485775"/>
                </a:lnTo>
                <a:lnTo>
                  <a:pt x="204787" y="48101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Forme libre 111"/>
          <p:cNvSpPr/>
          <p:nvPr/>
        </p:nvSpPr>
        <p:spPr>
          <a:xfrm>
            <a:off x="3253723" y="1773288"/>
            <a:ext cx="355967" cy="369093"/>
          </a:xfrm>
          <a:custGeom>
            <a:avLst/>
            <a:gdLst>
              <a:gd name="connsiteX0" fmla="*/ 0 w 504825"/>
              <a:gd name="connsiteY0" fmla="*/ 502443 h 950118"/>
              <a:gd name="connsiteX1" fmla="*/ 502444 w 504825"/>
              <a:gd name="connsiteY1" fmla="*/ 0 h 950118"/>
              <a:gd name="connsiteX2" fmla="*/ 504825 w 504825"/>
              <a:gd name="connsiteY2" fmla="*/ 26193 h 950118"/>
              <a:gd name="connsiteX3" fmla="*/ 381000 w 504825"/>
              <a:gd name="connsiteY3" fmla="*/ 561975 h 950118"/>
              <a:gd name="connsiteX4" fmla="*/ 280987 w 504825"/>
              <a:gd name="connsiteY4" fmla="*/ 859631 h 950118"/>
              <a:gd name="connsiteX5" fmla="*/ 221456 w 504825"/>
              <a:gd name="connsiteY5" fmla="*/ 940593 h 950118"/>
              <a:gd name="connsiteX6" fmla="*/ 190500 w 504825"/>
              <a:gd name="connsiteY6" fmla="*/ 950118 h 950118"/>
              <a:gd name="connsiteX7" fmla="*/ 161925 w 504825"/>
              <a:gd name="connsiteY7" fmla="*/ 928687 h 950118"/>
              <a:gd name="connsiteX8" fmla="*/ 128587 w 504825"/>
              <a:gd name="connsiteY8" fmla="*/ 869156 h 950118"/>
              <a:gd name="connsiteX9" fmla="*/ 52387 w 504825"/>
              <a:gd name="connsiteY9" fmla="*/ 666750 h 950118"/>
              <a:gd name="connsiteX10" fmla="*/ 0 w 504825"/>
              <a:gd name="connsiteY10" fmla="*/ 502443 h 950118"/>
              <a:gd name="connsiteX0" fmla="*/ 0 w 504825"/>
              <a:gd name="connsiteY0" fmla="*/ 502443 h 950118"/>
              <a:gd name="connsiteX1" fmla="*/ 502444 w 504825"/>
              <a:gd name="connsiteY1" fmla="*/ 0 h 950118"/>
              <a:gd name="connsiteX2" fmla="*/ 504825 w 504825"/>
              <a:gd name="connsiteY2" fmla="*/ 26193 h 950118"/>
              <a:gd name="connsiteX3" fmla="*/ 381000 w 504825"/>
              <a:gd name="connsiteY3" fmla="*/ 581025 h 950118"/>
              <a:gd name="connsiteX4" fmla="*/ 280987 w 504825"/>
              <a:gd name="connsiteY4" fmla="*/ 859631 h 950118"/>
              <a:gd name="connsiteX5" fmla="*/ 221456 w 504825"/>
              <a:gd name="connsiteY5" fmla="*/ 940593 h 950118"/>
              <a:gd name="connsiteX6" fmla="*/ 190500 w 504825"/>
              <a:gd name="connsiteY6" fmla="*/ 950118 h 950118"/>
              <a:gd name="connsiteX7" fmla="*/ 161925 w 504825"/>
              <a:gd name="connsiteY7" fmla="*/ 928687 h 950118"/>
              <a:gd name="connsiteX8" fmla="*/ 128587 w 504825"/>
              <a:gd name="connsiteY8" fmla="*/ 869156 h 950118"/>
              <a:gd name="connsiteX9" fmla="*/ 52387 w 504825"/>
              <a:gd name="connsiteY9" fmla="*/ 666750 h 950118"/>
              <a:gd name="connsiteX10" fmla="*/ 0 w 504825"/>
              <a:gd name="connsiteY10" fmla="*/ 502443 h 950118"/>
              <a:gd name="connsiteX0" fmla="*/ 0 w 502444"/>
              <a:gd name="connsiteY0" fmla="*/ 502443 h 950118"/>
              <a:gd name="connsiteX1" fmla="*/ 502444 w 502444"/>
              <a:gd name="connsiteY1" fmla="*/ 0 h 950118"/>
              <a:gd name="connsiteX2" fmla="*/ 264175 w 502444"/>
              <a:gd name="connsiteY2" fmla="*/ 583406 h 950118"/>
              <a:gd name="connsiteX3" fmla="*/ 381000 w 502444"/>
              <a:gd name="connsiteY3" fmla="*/ 581025 h 950118"/>
              <a:gd name="connsiteX4" fmla="*/ 280987 w 502444"/>
              <a:gd name="connsiteY4" fmla="*/ 859631 h 950118"/>
              <a:gd name="connsiteX5" fmla="*/ 221456 w 502444"/>
              <a:gd name="connsiteY5" fmla="*/ 940593 h 950118"/>
              <a:gd name="connsiteX6" fmla="*/ 190500 w 502444"/>
              <a:gd name="connsiteY6" fmla="*/ 950118 h 950118"/>
              <a:gd name="connsiteX7" fmla="*/ 161925 w 502444"/>
              <a:gd name="connsiteY7" fmla="*/ 928687 h 950118"/>
              <a:gd name="connsiteX8" fmla="*/ 128587 w 502444"/>
              <a:gd name="connsiteY8" fmla="*/ 869156 h 950118"/>
              <a:gd name="connsiteX9" fmla="*/ 52387 w 502444"/>
              <a:gd name="connsiteY9" fmla="*/ 666750 h 950118"/>
              <a:gd name="connsiteX10" fmla="*/ 0 w 502444"/>
              <a:gd name="connsiteY10" fmla="*/ 502443 h 950118"/>
              <a:gd name="connsiteX0" fmla="*/ 0 w 474132"/>
              <a:gd name="connsiteY0" fmla="*/ 592931 h 950118"/>
              <a:gd name="connsiteX1" fmla="*/ 474132 w 474132"/>
              <a:gd name="connsiteY1" fmla="*/ 0 h 950118"/>
              <a:gd name="connsiteX2" fmla="*/ 235863 w 474132"/>
              <a:gd name="connsiteY2" fmla="*/ 583406 h 950118"/>
              <a:gd name="connsiteX3" fmla="*/ 352688 w 474132"/>
              <a:gd name="connsiteY3" fmla="*/ 581025 h 950118"/>
              <a:gd name="connsiteX4" fmla="*/ 252675 w 474132"/>
              <a:gd name="connsiteY4" fmla="*/ 859631 h 950118"/>
              <a:gd name="connsiteX5" fmla="*/ 193144 w 474132"/>
              <a:gd name="connsiteY5" fmla="*/ 940593 h 950118"/>
              <a:gd name="connsiteX6" fmla="*/ 162188 w 474132"/>
              <a:gd name="connsiteY6" fmla="*/ 950118 h 950118"/>
              <a:gd name="connsiteX7" fmla="*/ 133613 w 474132"/>
              <a:gd name="connsiteY7" fmla="*/ 928687 h 950118"/>
              <a:gd name="connsiteX8" fmla="*/ 100275 w 474132"/>
              <a:gd name="connsiteY8" fmla="*/ 869156 h 950118"/>
              <a:gd name="connsiteX9" fmla="*/ 24075 w 474132"/>
              <a:gd name="connsiteY9" fmla="*/ 666750 h 950118"/>
              <a:gd name="connsiteX10" fmla="*/ 0 w 474132"/>
              <a:gd name="connsiteY10" fmla="*/ 592931 h 950118"/>
              <a:gd name="connsiteX0" fmla="*/ 0 w 352688"/>
              <a:gd name="connsiteY0" fmla="*/ 11906 h 369093"/>
              <a:gd name="connsiteX1" fmla="*/ 122594 w 352688"/>
              <a:gd name="connsiteY1" fmla="*/ 7143 h 369093"/>
              <a:gd name="connsiteX2" fmla="*/ 235863 w 352688"/>
              <a:gd name="connsiteY2" fmla="*/ 2381 h 369093"/>
              <a:gd name="connsiteX3" fmla="*/ 352688 w 352688"/>
              <a:gd name="connsiteY3" fmla="*/ 0 h 369093"/>
              <a:gd name="connsiteX4" fmla="*/ 252675 w 352688"/>
              <a:gd name="connsiteY4" fmla="*/ 278606 h 369093"/>
              <a:gd name="connsiteX5" fmla="*/ 193144 w 352688"/>
              <a:gd name="connsiteY5" fmla="*/ 359568 h 369093"/>
              <a:gd name="connsiteX6" fmla="*/ 162188 w 352688"/>
              <a:gd name="connsiteY6" fmla="*/ 369093 h 369093"/>
              <a:gd name="connsiteX7" fmla="*/ 133613 w 352688"/>
              <a:gd name="connsiteY7" fmla="*/ 347662 h 369093"/>
              <a:gd name="connsiteX8" fmla="*/ 100275 w 352688"/>
              <a:gd name="connsiteY8" fmla="*/ 288131 h 369093"/>
              <a:gd name="connsiteX9" fmla="*/ 24075 w 352688"/>
              <a:gd name="connsiteY9" fmla="*/ 85725 h 369093"/>
              <a:gd name="connsiteX10" fmla="*/ 0 w 352688"/>
              <a:gd name="connsiteY10" fmla="*/ 11906 h 369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2688" h="369093">
                <a:moveTo>
                  <a:pt x="0" y="11906"/>
                </a:moveTo>
                <a:lnTo>
                  <a:pt x="122594" y="7143"/>
                </a:lnTo>
                <a:lnTo>
                  <a:pt x="235863" y="2381"/>
                </a:lnTo>
                <a:lnTo>
                  <a:pt x="352688" y="0"/>
                </a:lnTo>
                <a:lnTo>
                  <a:pt x="252675" y="278606"/>
                </a:lnTo>
                <a:lnTo>
                  <a:pt x="193144" y="359568"/>
                </a:lnTo>
                <a:lnTo>
                  <a:pt x="162188" y="369093"/>
                </a:lnTo>
                <a:lnTo>
                  <a:pt x="133613" y="347662"/>
                </a:lnTo>
                <a:lnTo>
                  <a:pt x="100275" y="288131"/>
                </a:lnTo>
                <a:lnTo>
                  <a:pt x="24075" y="85725"/>
                </a:lnTo>
                <a:lnTo>
                  <a:pt x="0" y="119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Forme libre 112"/>
          <p:cNvSpPr/>
          <p:nvPr/>
        </p:nvSpPr>
        <p:spPr>
          <a:xfrm>
            <a:off x="1953562" y="3221088"/>
            <a:ext cx="188118" cy="173831"/>
          </a:xfrm>
          <a:custGeom>
            <a:avLst/>
            <a:gdLst>
              <a:gd name="connsiteX0" fmla="*/ 0 w 323850"/>
              <a:gd name="connsiteY0" fmla="*/ 319088 h 673894"/>
              <a:gd name="connsiteX1" fmla="*/ 323850 w 323850"/>
              <a:gd name="connsiteY1" fmla="*/ 0 h 673894"/>
              <a:gd name="connsiteX2" fmla="*/ 297657 w 323850"/>
              <a:gd name="connsiteY2" fmla="*/ 392906 h 673894"/>
              <a:gd name="connsiteX3" fmla="*/ 266700 w 323850"/>
              <a:gd name="connsiteY3" fmla="*/ 583406 h 673894"/>
              <a:gd name="connsiteX4" fmla="*/ 233363 w 323850"/>
              <a:gd name="connsiteY4" fmla="*/ 666750 h 673894"/>
              <a:gd name="connsiteX5" fmla="*/ 226219 w 323850"/>
              <a:gd name="connsiteY5" fmla="*/ 673894 h 673894"/>
              <a:gd name="connsiteX6" fmla="*/ 226219 w 323850"/>
              <a:gd name="connsiteY6" fmla="*/ 673894 h 673894"/>
              <a:gd name="connsiteX7" fmla="*/ 195263 w 323850"/>
              <a:gd name="connsiteY7" fmla="*/ 673894 h 673894"/>
              <a:gd name="connsiteX8" fmla="*/ 178594 w 323850"/>
              <a:gd name="connsiteY8" fmla="*/ 657225 h 673894"/>
              <a:gd name="connsiteX9" fmla="*/ 142875 w 323850"/>
              <a:gd name="connsiteY9" fmla="*/ 611981 h 673894"/>
              <a:gd name="connsiteX10" fmla="*/ 88107 w 323850"/>
              <a:gd name="connsiteY10" fmla="*/ 504825 h 673894"/>
              <a:gd name="connsiteX11" fmla="*/ 0 w 323850"/>
              <a:gd name="connsiteY11" fmla="*/ 319088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69082 w 295275"/>
              <a:gd name="connsiteY2" fmla="*/ 392906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59532 w 295275"/>
              <a:gd name="connsiteY10" fmla="*/ 504825 h 673894"/>
              <a:gd name="connsiteX11" fmla="*/ 0 w 295275"/>
              <a:gd name="connsiteY11" fmla="*/ 383381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69082 w 295275"/>
              <a:gd name="connsiteY2" fmla="*/ 392906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66676 w 295275"/>
              <a:gd name="connsiteY10" fmla="*/ 523875 h 673894"/>
              <a:gd name="connsiteX11" fmla="*/ 0 w 295275"/>
              <a:gd name="connsiteY11" fmla="*/ 383381 h 673894"/>
              <a:gd name="connsiteX0" fmla="*/ 0 w 295275"/>
              <a:gd name="connsiteY0" fmla="*/ 383381 h 673894"/>
              <a:gd name="connsiteX1" fmla="*/ 295275 w 295275"/>
              <a:gd name="connsiteY1" fmla="*/ 0 h 673894"/>
              <a:gd name="connsiteX2" fmla="*/ 254794 w 295275"/>
              <a:gd name="connsiteY2" fmla="*/ 500063 h 673894"/>
              <a:gd name="connsiteX3" fmla="*/ 238125 w 295275"/>
              <a:gd name="connsiteY3" fmla="*/ 583406 h 673894"/>
              <a:gd name="connsiteX4" fmla="*/ 204788 w 295275"/>
              <a:gd name="connsiteY4" fmla="*/ 666750 h 673894"/>
              <a:gd name="connsiteX5" fmla="*/ 197644 w 295275"/>
              <a:gd name="connsiteY5" fmla="*/ 673894 h 673894"/>
              <a:gd name="connsiteX6" fmla="*/ 197644 w 295275"/>
              <a:gd name="connsiteY6" fmla="*/ 673894 h 673894"/>
              <a:gd name="connsiteX7" fmla="*/ 166688 w 295275"/>
              <a:gd name="connsiteY7" fmla="*/ 673894 h 673894"/>
              <a:gd name="connsiteX8" fmla="*/ 150019 w 295275"/>
              <a:gd name="connsiteY8" fmla="*/ 657225 h 673894"/>
              <a:gd name="connsiteX9" fmla="*/ 114300 w 295275"/>
              <a:gd name="connsiteY9" fmla="*/ 611981 h 673894"/>
              <a:gd name="connsiteX10" fmla="*/ 66676 w 295275"/>
              <a:gd name="connsiteY10" fmla="*/ 523875 h 673894"/>
              <a:gd name="connsiteX11" fmla="*/ 0 w 295275"/>
              <a:gd name="connsiteY11" fmla="*/ 383381 h 673894"/>
              <a:gd name="connsiteX0" fmla="*/ 0 w 254794"/>
              <a:gd name="connsiteY0" fmla="*/ 0 h 290513"/>
              <a:gd name="connsiteX1" fmla="*/ 188119 w 254794"/>
              <a:gd name="connsiteY1" fmla="*/ 128588 h 290513"/>
              <a:gd name="connsiteX2" fmla="*/ 254794 w 254794"/>
              <a:gd name="connsiteY2" fmla="*/ 116682 h 290513"/>
              <a:gd name="connsiteX3" fmla="*/ 238125 w 254794"/>
              <a:gd name="connsiteY3" fmla="*/ 200025 h 290513"/>
              <a:gd name="connsiteX4" fmla="*/ 204788 w 254794"/>
              <a:gd name="connsiteY4" fmla="*/ 283369 h 290513"/>
              <a:gd name="connsiteX5" fmla="*/ 197644 w 254794"/>
              <a:gd name="connsiteY5" fmla="*/ 290513 h 290513"/>
              <a:gd name="connsiteX6" fmla="*/ 197644 w 254794"/>
              <a:gd name="connsiteY6" fmla="*/ 290513 h 290513"/>
              <a:gd name="connsiteX7" fmla="*/ 166688 w 254794"/>
              <a:gd name="connsiteY7" fmla="*/ 290513 h 290513"/>
              <a:gd name="connsiteX8" fmla="*/ 150019 w 254794"/>
              <a:gd name="connsiteY8" fmla="*/ 273844 h 290513"/>
              <a:gd name="connsiteX9" fmla="*/ 114300 w 254794"/>
              <a:gd name="connsiteY9" fmla="*/ 228600 h 290513"/>
              <a:gd name="connsiteX10" fmla="*/ 66676 w 254794"/>
              <a:gd name="connsiteY10" fmla="*/ 140494 h 290513"/>
              <a:gd name="connsiteX11" fmla="*/ 0 w 254794"/>
              <a:gd name="connsiteY11" fmla="*/ 0 h 290513"/>
              <a:gd name="connsiteX0" fmla="*/ 42861 w 188118"/>
              <a:gd name="connsiteY0" fmla="*/ 11906 h 173831"/>
              <a:gd name="connsiteX1" fmla="*/ 121443 w 188118"/>
              <a:gd name="connsiteY1" fmla="*/ 11906 h 173831"/>
              <a:gd name="connsiteX2" fmla="*/ 188118 w 188118"/>
              <a:gd name="connsiteY2" fmla="*/ 0 h 173831"/>
              <a:gd name="connsiteX3" fmla="*/ 171449 w 188118"/>
              <a:gd name="connsiteY3" fmla="*/ 83343 h 173831"/>
              <a:gd name="connsiteX4" fmla="*/ 138112 w 188118"/>
              <a:gd name="connsiteY4" fmla="*/ 166687 h 173831"/>
              <a:gd name="connsiteX5" fmla="*/ 130968 w 188118"/>
              <a:gd name="connsiteY5" fmla="*/ 173831 h 173831"/>
              <a:gd name="connsiteX6" fmla="*/ 130968 w 188118"/>
              <a:gd name="connsiteY6" fmla="*/ 173831 h 173831"/>
              <a:gd name="connsiteX7" fmla="*/ 100012 w 188118"/>
              <a:gd name="connsiteY7" fmla="*/ 173831 h 173831"/>
              <a:gd name="connsiteX8" fmla="*/ 83343 w 188118"/>
              <a:gd name="connsiteY8" fmla="*/ 157162 h 173831"/>
              <a:gd name="connsiteX9" fmla="*/ 47624 w 188118"/>
              <a:gd name="connsiteY9" fmla="*/ 111918 h 173831"/>
              <a:gd name="connsiteX10" fmla="*/ 0 w 188118"/>
              <a:gd name="connsiteY10" fmla="*/ 23812 h 173831"/>
              <a:gd name="connsiteX11" fmla="*/ 42861 w 188118"/>
              <a:gd name="connsiteY11" fmla="*/ 11906 h 17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8118" h="173831">
                <a:moveTo>
                  <a:pt x="42861" y="11906"/>
                </a:moveTo>
                <a:lnTo>
                  <a:pt x="121443" y="11906"/>
                </a:lnTo>
                <a:lnTo>
                  <a:pt x="188118" y="0"/>
                </a:lnTo>
                <a:lnTo>
                  <a:pt x="171449" y="83343"/>
                </a:lnTo>
                <a:lnTo>
                  <a:pt x="138112" y="166687"/>
                </a:lnTo>
                <a:lnTo>
                  <a:pt x="130968" y="173831"/>
                </a:lnTo>
                <a:lnTo>
                  <a:pt x="130968" y="173831"/>
                </a:lnTo>
                <a:lnTo>
                  <a:pt x="100012" y="173831"/>
                </a:lnTo>
                <a:lnTo>
                  <a:pt x="83343" y="157162"/>
                </a:lnTo>
                <a:lnTo>
                  <a:pt x="47624" y="111918"/>
                </a:lnTo>
                <a:lnTo>
                  <a:pt x="0" y="23812"/>
                </a:lnTo>
                <a:lnTo>
                  <a:pt x="42861" y="1190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14" name="Forme libre 113"/>
          <p:cNvSpPr/>
          <p:nvPr/>
        </p:nvSpPr>
        <p:spPr>
          <a:xfrm>
            <a:off x="1479922" y="2673400"/>
            <a:ext cx="376008" cy="581025"/>
          </a:xfrm>
          <a:custGeom>
            <a:avLst/>
            <a:gdLst>
              <a:gd name="connsiteX0" fmla="*/ 0 w 397669"/>
              <a:gd name="connsiteY0" fmla="*/ 759619 h 759619"/>
              <a:gd name="connsiteX1" fmla="*/ 397669 w 397669"/>
              <a:gd name="connsiteY1" fmla="*/ 364331 h 759619"/>
              <a:gd name="connsiteX2" fmla="*/ 278606 w 397669"/>
              <a:gd name="connsiteY2" fmla="*/ 97631 h 759619"/>
              <a:gd name="connsiteX3" fmla="*/ 223838 w 397669"/>
              <a:gd name="connsiteY3" fmla="*/ 16669 h 759619"/>
              <a:gd name="connsiteX4" fmla="*/ 200025 w 397669"/>
              <a:gd name="connsiteY4" fmla="*/ 0 h 759619"/>
              <a:gd name="connsiteX5" fmla="*/ 164306 w 397669"/>
              <a:gd name="connsiteY5" fmla="*/ 11906 h 759619"/>
              <a:gd name="connsiteX6" fmla="*/ 138113 w 397669"/>
              <a:gd name="connsiteY6" fmla="*/ 54769 h 759619"/>
              <a:gd name="connsiteX7" fmla="*/ 121444 w 397669"/>
              <a:gd name="connsiteY7" fmla="*/ 92869 h 759619"/>
              <a:gd name="connsiteX8" fmla="*/ 109538 w 397669"/>
              <a:gd name="connsiteY8" fmla="*/ 133350 h 759619"/>
              <a:gd name="connsiteX9" fmla="*/ 90488 w 397669"/>
              <a:gd name="connsiteY9" fmla="*/ 200025 h 759619"/>
              <a:gd name="connsiteX10" fmla="*/ 66675 w 397669"/>
              <a:gd name="connsiteY10" fmla="*/ 311944 h 759619"/>
              <a:gd name="connsiteX11" fmla="*/ 38100 w 397669"/>
              <a:gd name="connsiteY11" fmla="*/ 471488 h 759619"/>
              <a:gd name="connsiteX12" fmla="*/ 0 w 397669"/>
              <a:gd name="connsiteY12" fmla="*/ 759619 h 759619"/>
              <a:gd name="connsiteX0" fmla="*/ 0 w 376366"/>
              <a:gd name="connsiteY0" fmla="*/ 581025 h 581025"/>
              <a:gd name="connsiteX1" fmla="*/ 376366 w 376366"/>
              <a:gd name="connsiteY1" fmla="*/ 364331 h 581025"/>
              <a:gd name="connsiteX2" fmla="*/ 257303 w 376366"/>
              <a:gd name="connsiteY2" fmla="*/ 97631 h 581025"/>
              <a:gd name="connsiteX3" fmla="*/ 202535 w 376366"/>
              <a:gd name="connsiteY3" fmla="*/ 16669 h 581025"/>
              <a:gd name="connsiteX4" fmla="*/ 178722 w 376366"/>
              <a:gd name="connsiteY4" fmla="*/ 0 h 581025"/>
              <a:gd name="connsiteX5" fmla="*/ 143003 w 376366"/>
              <a:gd name="connsiteY5" fmla="*/ 11906 h 581025"/>
              <a:gd name="connsiteX6" fmla="*/ 116810 w 376366"/>
              <a:gd name="connsiteY6" fmla="*/ 54769 h 581025"/>
              <a:gd name="connsiteX7" fmla="*/ 100141 w 376366"/>
              <a:gd name="connsiteY7" fmla="*/ 92869 h 581025"/>
              <a:gd name="connsiteX8" fmla="*/ 88235 w 376366"/>
              <a:gd name="connsiteY8" fmla="*/ 133350 h 581025"/>
              <a:gd name="connsiteX9" fmla="*/ 69185 w 376366"/>
              <a:gd name="connsiteY9" fmla="*/ 200025 h 581025"/>
              <a:gd name="connsiteX10" fmla="*/ 45372 w 376366"/>
              <a:gd name="connsiteY10" fmla="*/ 311944 h 581025"/>
              <a:gd name="connsiteX11" fmla="*/ 16797 w 376366"/>
              <a:gd name="connsiteY11" fmla="*/ 471488 h 581025"/>
              <a:gd name="connsiteX12" fmla="*/ 0 w 376366"/>
              <a:gd name="connsiteY12" fmla="*/ 581025 h 581025"/>
              <a:gd name="connsiteX0" fmla="*/ 148899 w 359569"/>
              <a:gd name="connsiteY0" fmla="*/ 581025 h 581025"/>
              <a:gd name="connsiteX1" fmla="*/ 359569 w 359569"/>
              <a:gd name="connsiteY1" fmla="*/ 364331 h 581025"/>
              <a:gd name="connsiteX2" fmla="*/ 240506 w 359569"/>
              <a:gd name="connsiteY2" fmla="*/ 97631 h 581025"/>
              <a:gd name="connsiteX3" fmla="*/ 185738 w 359569"/>
              <a:gd name="connsiteY3" fmla="*/ 16669 h 581025"/>
              <a:gd name="connsiteX4" fmla="*/ 161925 w 359569"/>
              <a:gd name="connsiteY4" fmla="*/ 0 h 581025"/>
              <a:gd name="connsiteX5" fmla="*/ 126206 w 359569"/>
              <a:gd name="connsiteY5" fmla="*/ 11906 h 581025"/>
              <a:gd name="connsiteX6" fmla="*/ 100013 w 359569"/>
              <a:gd name="connsiteY6" fmla="*/ 54769 h 581025"/>
              <a:gd name="connsiteX7" fmla="*/ 83344 w 359569"/>
              <a:gd name="connsiteY7" fmla="*/ 92869 h 581025"/>
              <a:gd name="connsiteX8" fmla="*/ 71438 w 359569"/>
              <a:gd name="connsiteY8" fmla="*/ 133350 h 581025"/>
              <a:gd name="connsiteX9" fmla="*/ 52388 w 359569"/>
              <a:gd name="connsiteY9" fmla="*/ 200025 h 581025"/>
              <a:gd name="connsiteX10" fmla="*/ 28575 w 359569"/>
              <a:gd name="connsiteY10" fmla="*/ 311944 h 581025"/>
              <a:gd name="connsiteX11" fmla="*/ 0 w 359569"/>
              <a:gd name="connsiteY11" fmla="*/ 471488 h 581025"/>
              <a:gd name="connsiteX12" fmla="*/ 148899 w 359569"/>
              <a:gd name="connsiteY12" fmla="*/ 581025 h 581025"/>
              <a:gd name="connsiteX0" fmla="*/ 163101 w 373771"/>
              <a:gd name="connsiteY0" fmla="*/ 581025 h 581025"/>
              <a:gd name="connsiteX1" fmla="*/ 373771 w 373771"/>
              <a:gd name="connsiteY1" fmla="*/ 364331 h 581025"/>
              <a:gd name="connsiteX2" fmla="*/ 254708 w 373771"/>
              <a:gd name="connsiteY2" fmla="*/ 97631 h 581025"/>
              <a:gd name="connsiteX3" fmla="*/ 199940 w 373771"/>
              <a:gd name="connsiteY3" fmla="*/ 16669 h 581025"/>
              <a:gd name="connsiteX4" fmla="*/ 176127 w 373771"/>
              <a:gd name="connsiteY4" fmla="*/ 0 h 581025"/>
              <a:gd name="connsiteX5" fmla="*/ 140408 w 373771"/>
              <a:gd name="connsiteY5" fmla="*/ 11906 h 581025"/>
              <a:gd name="connsiteX6" fmla="*/ 114215 w 373771"/>
              <a:gd name="connsiteY6" fmla="*/ 54769 h 581025"/>
              <a:gd name="connsiteX7" fmla="*/ 97546 w 373771"/>
              <a:gd name="connsiteY7" fmla="*/ 92869 h 581025"/>
              <a:gd name="connsiteX8" fmla="*/ 85640 w 373771"/>
              <a:gd name="connsiteY8" fmla="*/ 133350 h 581025"/>
              <a:gd name="connsiteX9" fmla="*/ 66590 w 373771"/>
              <a:gd name="connsiteY9" fmla="*/ 200025 h 581025"/>
              <a:gd name="connsiteX10" fmla="*/ 42777 w 373771"/>
              <a:gd name="connsiteY10" fmla="*/ 311944 h 581025"/>
              <a:gd name="connsiteX11" fmla="*/ 0 w 373771"/>
              <a:gd name="connsiteY11" fmla="*/ 578645 h 581025"/>
              <a:gd name="connsiteX12" fmla="*/ 163101 w 373771"/>
              <a:gd name="connsiteY12" fmla="*/ 581025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3771" h="581025">
                <a:moveTo>
                  <a:pt x="163101" y="581025"/>
                </a:moveTo>
                <a:lnTo>
                  <a:pt x="373771" y="364331"/>
                </a:lnTo>
                <a:lnTo>
                  <a:pt x="254708" y="97631"/>
                </a:lnTo>
                <a:lnTo>
                  <a:pt x="199940" y="16669"/>
                </a:lnTo>
                <a:lnTo>
                  <a:pt x="176127" y="0"/>
                </a:lnTo>
                <a:lnTo>
                  <a:pt x="140408" y="11906"/>
                </a:lnTo>
                <a:lnTo>
                  <a:pt x="114215" y="54769"/>
                </a:lnTo>
                <a:lnTo>
                  <a:pt x="97546" y="92869"/>
                </a:lnTo>
                <a:lnTo>
                  <a:pt x="85640" y="133350"/>
                </a:lnTo>
                <a:lnTo>
                  <a:pt x="66590" y="200025"/>
                </a:lnTo>
                <a:lnTo>
                  <a:pt x="42777" y="311944"/>
                </a:lnTo>
                <a:lnTo>
                  <a:pt x="0" y="578645"/>
                </a:lnTo>
                <a:lnTo>
                  <a:pt x="163101" y="58102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5" name="Connecteur droit 114"/>
          <p:cNvCxnSpPr/>
          <p:nvPr/>
        </p:nvCxnSpPr>
        <p:spPr>
          <a:xfrm flipV="1">
            <a:off x="490045" y="1135315"/>
            <a:ext cx="3295794" cy="32572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>
          <a:xfrm flipH="1" flipV="1">
            <a:off x="399358" y="3940807"/>
            <a:ext cx="869839" cy="20788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Ellipse 116"/>
          <p:cNvSpPr/>
          <p:nvPr/>
        </p:nvSpPr>
        <p:spPr>
          <a:xfrm>
            <a:off x="547255" y="3712046"/>
            <a:ext cx="609600" cy="624364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scene3d>
            <a:camera prst="orthographicFront">
              <a:rot lat="19799985" lon="1979998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8" name="Connecteur droit 117"/>
          <p:cNvCxnSpPr/>
          <p:nvPr/>
        </p:nvCxnSpPr>
        <p:spPr>
          <a:xfrm>
            <a:off x="846889" y="3592428"/>
            <a:ext cx="0" cy="8509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avec flèche 118"/>
          <p:cNvCxnSpPr/>
          <p:nvPr/>
        </p:nvCxnSpPr>
        <p:spPr>
          <a:xfrm flipH="1">
            <a:off x="846889" y="3743558"/>
            <a:ext cx="1191" cy="5613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0" name="Connecteur droit avec flèche 119"/>
          <p:cNvCxnSpPr/>
          <p:nvPr/>
        </p:nvCxnSpPr>
        <p:spPr>
          <a:xfrm>
            <a:off x="582259" y="3980782"/>
            <a:ext cx="529260" cy="1266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1" name="ZoneTexte 120"/>
          <p:cNvSpPr txBox="1"/>
          <p:nvPr/>
        </p:nvSpPr>
        <p:spPr>
          <a:xfrm>
            <a:off x="723297" y="3337401"/>
            <a:ext cx="247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1283554" y="4025513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ZoneTexte 122"/>
          <p:cNvSpPr txBox="1"/>
          <p:nvPr/>
        </p:nvSpPr>
        <p:spPr>
          <a:xfrm>
            <a:off x="263452" y="4336410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Flèche droite 123"/>
          <p:cNvSpPr/>
          <p:nvPr/>
        </p:nvSpPr>
        <p:spPr>
          <a:xfrm rot="18938174">
            <a:off x="3834908" y="788009"/>
            <a:ext cx="297874" cy="261803"/>
          </a:xfrm>
          <a:prstGeom prst="rightArrow">
            <a:avLst/>
          </a:prstGeom>
          <a:noFill/>
          <a:ln>
            <a:solidFill>
              <a:schemeClr val="tx1"/>
            </a:solidFill>
          </a:ln>
          <a:scene3d>
            <a:camera prst="orthographicFront">
              <a:rot lat="2683144" lon="1578147" rev="124118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5" name="ZoneTexte 124"/>
          <p:cNvSpPr txBox="1"/>
          <p:nvPr/>
        </p:nvSpPr>
        <p:spPr>
          <a:xfrm>
            <a:off x="3891715" y="377057"/>
            <a:ext cx="8700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Propagation of the </a:t>
            </a:r>
            <a:r>
              <a:rPr lang="fr-CH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</a:t>
            </a:r>
            <a:endParaRPr lang="fr-CH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Forme libre 125"/>
          <p:cNvSpPr/>
          <p:nvPr/>
        </p:nvSpPr>
        <p:spPr>
          <a:xfrm rot="21239788">
            <a:off x="984936" y="2526914"/>
            <a:ext cx="1448954" cy="1026078"/>
          </a:xfrm>
          <a:custGeom>
            <a:avLst/>
            <a:gdLst>
              <a:gd name="connsiteX0" fmla="*/ 493081 w 2664781"/>
              <a:gd name="connsiteY0" fmla="*/ 2281373 h 2281373"/>
              <a:gd name="connsiteX1" fmla="*/ 116844 w 2664781"/>
              <a:gd name="connsiteY1" fmla="*/ 1566998 h 2281373"/>
              <a:gd name="connsiteX2" fmla="*/ 2302831 w 2664781"/>
              <a:gd name="connsiteY2" fmla="*/ 1566998 h 2281373"/>
              <a:gd name="connsiteX3" fmla="*/ 1555119 w 2664781"/>
              <a:gd name="connsiteY3" fmla="*/ 119198 h 2281373"/>
              <a:gd name="connsiteX4" fmla="*/ 2664781 w 2664781"/>
              <a:gd name="connsiteY4" fmla="*/ 185873 h 2281373"/>
              <a:gd name="connsiteX0" fmla="*/ 493081 w 2593344"/>
              <a:gd name="connsiteY0" fmla="*/ 2290995 h 2290995"/>
              <a:gd name="connsiteX1" fmla="*/ 116844 w 2593344"/>
              <a:gd name="connsiteY1" fmla="*/ 1576620 h 2290995"/>
              <a:gd name="connsiteX2" fmla="*/ 2302831 w 2593344"/>
              <a:gd name="connsiteY2" fmla="*/ 1576620 h 2290995"/>
              <a:gd name="connsiteX3" fmla="*/ 1555119 w 2593344"/>
              <a:gd name="connsiteY3" fmla="*/ 128820 h 2290995"/>
              <a:gd name="connsiteX4" fmla="*/ 2593344 w 2593344"/>
              <a:gd name="connsiteY4" fmla="*/ 171683 h 2290995"/>
              <a:gd name="connsiteX0" fmla="*/ 493081 w 2597631"/>
              <a:gd name="connsiteY0" fmla="*/ 2252886 h 2252886"/>
              <a:gd name="connsiteX1" fmla="*/ 116844 w 2597631"/>
              <a:gd name="connsiteY1" fmla="*/ 1538511 h 2252886"/>
              <a:gd name="connsiteX2" fmla="*/ 2302831 w 2597631"/>
              <a:gd name="connsiteY2" fmla="*/ 1538511 h 2252886"/>
              <a:gd name="connsiteX3" fmla="*/ 1555119 w 2597631"/>
              <a:gd name="connsiteY3" fmla="*/ 90711 h 2252886"/>
              <a:gd name="connsiteX4" fmla="*/ 2593344 w 2597631"/>
              <a:gd name="connsiteY4" fmla="*/ 133574 h 2252886"/>
              <a:gd name="connsiteX0" fmla="*/ 446546 w 2551096"/>
              <a:gd name="connsiteY0" fmla="*/ 2252886 h 2263108"/>
              <a:gd name="connsiteX1" fmla="*/ 70309 w 2551096"/>
              <a:gd name="connsiteY1" fmla="*/ 1538511 h 2263108"/>
              <a:gd name="connsiteX2" fmla="*/ 2256296 w 2551096"/>
              <a:gd name="connsiteY2" fmla="*/ 1538511 h 2263108"/>
              <a:gd name="connsiteX3" fmla="*/ 1508584 w 2551096"/>
              <a:gd name="connsiteY3" fmla="*/ 90711 h 2263108"/>
              <a:gd name="connsiteX4" fmla="*/ 2546809 w 2551096"/>
              <a:gd name="connsiteY4" fmla="*/ 133574 h 2263108"/>
              <a:gd name="connsiteX0" fmla="*/ 454825 w 2559375"/>
              <a:gd name="connsiteY0" fmla="*/ 2252886 h 2252886"/>
              <a:gd name="connsiteX1" fmla="*/ 78588 w 2559375"/>
              <a:gd name="connsiteY1" fmla="*/ 1538511 h 2252886"/>
              <a:gd name="connsiteX2" fmla="*/ 2264575 w 2559375"/>
              <a:gd name="connsiteY2" fmla="*/ 1538511 h 2252886"/>
              <a:gd name="connsiteX3" fmla="*/ 1516863 w 2559375"/>
              <a:gd name="connsiteY3" fmla="*/ 90711 h 2252886"/>
              <a:gd name="connsiteX4" fmla="*/ 2555088 w 2559375"/>
              <a:gd name="connsiteY4" fmla="*/ 133574 h 225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9375" h="2252886">
                <a:moveTo>
                  <a:pt x="454825" y="2252886"/>
                </a:moveTo>
                <a:cubicBezTo>
                  <a:pt x="439743" y="2236216"/>
                  <a:pt x="-223037" y="1657573"/>
                  <a:pt x="78588" y="1538511"/>
                </a:cubicBezTo>
                <a:cubicBezTo>
                  <a:pt x="380213" y="1419449"/>
                  <a:pt x="2024863" y="1779811"/>
                  <a:pt x="2264575" y="1538511"/>
                </a:cubicBezTo>
                <a:cubicBezTo>
                  <a:pt x="2504288" y="1297211"/>
                  <a:pt x="1468444" y="324867"/>
                  <a:pt x="1516863" y="90711"/>
                </a:cubicBezTo>
                <a:cubicBezTo>
                  <a:pt x="1565282" y="-143445"/>
                  <a:pt x="2635256" y="151829"/>
                  <a:pt x="2555088" y="133574"/>
                </a:cubicBezTo>
              </a:path>
            </a:pathLst>
          </a:custGeom>
          <a:noFill/>
          <a:ln>
            <a:solidFill>
              <a:srgbClr val="FF0000"/>
            </a:solidFill>
          </a:ln>
          <a:scene3d>
            <a:camera prst="orthographicFront">
              <a:rot lat="0" lon="0" rev="2157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7" name="Forme libre 126"/>
          <p:cNvSpPr/>
          <p:nvPr/>
        </p:nvSpPr>
        <p:spPr>
          <a:xfrm rot="10439788">
            <a:off x="2343220" y="1487724"/>
            <a:ext cx="1448954" cy="1026078"/>
          </a:xfrm>
          <a:custGeom>
            <a:avLst/>
            <a:gdLst>
              <a:gd name="connsiteX0" fmla="*/ 493081 w 2664781"/>
              <a:gd name="connsiteY0" fmla="*/ 2281373 h 2281373"/>
              <a:gd name="connsiteX1" fmla="*/ 116844 w 2664781"/>
              <a:gd name="connsiteY1" fmla="*/ 1566998 h 2281373"/>
              <a:gd name="connsiteX2" fmla="*/ 2302831 w 2664781"/>
              <a:gd name="connsiteY2" fmla="*/ 1566998 h 2281373"/>
              <a:gd name="connsiteX3" fmla="*/ 1555119 w 2664781"/>
              <a:gd name="connsiteY3" fmla="*/ 119198 h 2281373"/>
              <a:gd name="connsiteX4" fmla="*/ 2664781 w 2664781"/>
              <a:gd name="connsiteY4" fmla="*/ 185873 h 2281373"/>
              <a:gd name="connsiteX0" fmla="*/ 493081 w 2593344"/>
              <a:gd name="connsiteY0" fmla="*/ 2290995 h 2290995"/>
              <a:gd name="connsiteX1" fmla="*/ 116844 w 2593344"/>
              <a:gd name="connsiteY1" fmla="*/ 1576620 h 2290995"/>
              <a:gd name="connsiteX2" fmla="*/ 2302831 w 2593344"/>
              <a:gd name="connsiteY2" fmla="*/ 1576620 h 2290995"/>
              <a:gd name="connsiteX3" fmla="*/ 1555119 w 2593344"/>
              <a:gd name="connsiteY3" fmla="*/ 128820 h 2290995"/>
              <a:gd name="connsiteX4" fmla="*/ 2593344 w 2593344"/>
              <a:gd name="connsiteY4" fmla="*/ 171683 h 2290995"/>
              <a:gd name="connsiteX0" fmla="*/ 493081 w 2597631"/>
              <a:gd name="connsiteY0" fmla="*/ 2252886 h 2252886"/>
              <a:gd name="connsiteX1" fmla="*/ 116844 w 2597631"/>
              <a:gd name="connsiteY1" fmla="*/ 1538511 h 2252886"/>
              <a:gd name="connsiteX2" fmla="*/ 2302831 w 2597631"/>
              <a:gd name="connsiteY2" fmla="*/ 1538511 h 2252886"/>
              <a:gd name="connsiteX3" fmla="*/ 1555119 w 2597631"/>
              <a:gd name="connsiteY3" fmla="*/ 90711 h 2252886"/>
              <a:gd name="connsiteX4" fmla="*/ 2593344 w 2597631"/>
              <a:gd name="connsiteY4" fmla="*/ 133574 h 2252886"/>
              <a:gd name="connsiteX0" fmla="*/ 446546 w 2551096"/>
              <a:gd name="connsiteY0" fmla="*/ 2252886 h 2263108"/>
              <a:gd name="connsiteX1" fmla="*/ 70309 w 2551096"/>
              <a:gd name="connsiteY1" fmla="*/ 1538511 h 2263108"/>
              <a:gd name="connsiteX2" fmla="*/ 2256296 w 2551096"/>
              <a:gd name="connsiteY2" fmla="*/ 1538511 h 2263108"/>
              <a:gd name="connsiteX3" fmla="*/ 1508584 w 2551096"/>
              <a:gd name="connsiteY3" fmla="*/ 90711 h 2263108"/>
              <a:gd name="connsiteX4" fmla="*/ 2546809 w 2551096"/>
              <a:gd name="connsiteY4" fmla="*/ 133574 h 2263108"/>
              <a:gd name="connsiteX0" fmla="*/ 454825 w 2559375"/>
              <a:gd name="connsiteY0" fmla="*/ 2252886 h 2252886"/>
              <a:gd name="connsiteX1" fmla="*/ 78588 w 2559375"/>
              <a:gd name="connsiteY1" fmla="*/ 1538511 h 2252886"/>
              <a:gd name="connsiteX2" fmla="*/ 2264575 w 2559375"/>
              <a:gd name="connsiteY2" fmla="*/ 1538511 h 2252886"/>
              <a:gd name="connsiteX3" fmla="*/ 1516863 w 2559375"/>
              <a:gd name="connsiteY3" fmla="*/ 90711 h 2252886"/>
              <a:gd name="connsiteX4" fmla="*/ 2555088 w 2559375"/>
              <a:gd name="connsiteY4" fmla="*/ 133574 h 225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9375" h="2252886">
                <a:moveTo>
                  <a:pt x="454825" y="2252886"/>
                </a:moveTo>
                <a:cubicBezTo>
                  <a:pt x="439743" y="2236216"/>
                  <a:pt x="-223037" y="1657573"/>
                  <a:pt x="78588" y="1538511"/>
                </a:cubicBezTo>
                <a:cubicBezTo>
                  <a:pt x="380213" y="1419449"/>
                  <a:pt x="2024863" y="1779811"/>
                  <a:pt x="2264575" y="1538511"/>
                </a:cubicBezTo>
                <a:cubicBezTo>
                  <a:pt x="2504288" y="1297211"/>
                  <a:pt x="1468444" y="324867"/>
                  <a:pt x="1516863" y="90711"/>
                </a:cubicBezTo>
                <a:cubicBezTo>
                  <a:pt x="1565282" y="-143445"/>
                  <a:pt x="2635256" y="151829"/>
                  <a:pt x="2555088" y="133574"/>
                </a:cubicBezTo>
              </a:path>
            </a:pathLst>
          </a:custGeom>
          <a:noFill/>
          <a:ln>
            <a:solidFill>
              <a:srgbClr val="FF0000"/>
            </a:solidFill>
          </a:ln>
          <a:scene3d>
            <a:camera prst="orthographicFront">
              <a:rot lat="0" lon="0" rev="2157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8" name="Forme libre 127"/>
          <p:cNvSpPr/>
          <p:nvPr/>
        </p:nvSpPr>
        <p:spPr>
          <a:xfrm>
            <a:off x="1449531" y="1192265"/>
            <a:ext cx="2287588" cy="2255837"/>
          </a:xfrm>
          <a:custGeom>
            <a:avLst/>
            <a:gdLst>
              <a:gd name="connsiteX0" fmla="*/ 0 w 1882775"/>
              <a:gd name="connsiteY0" fmla="*/ 2194687 h 2194687"/>
              <a:gd name="connsiteX1" fmla="*/ 120650 w 1882775"/>
              <a:gd name="connsiteY1" fmla="*/ 1489837 h 2194687"/>
              <a:gd name="connsiteX2" fmla="*/ 396875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20650 w 1882775"/>
              <a:gd name="connsiteY1" fmla="*/ 1489837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920750 w 1882775"/>
              <a:gd name="connsiteY3" fmla="*/ 71513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49225 w 1882775"/>
              <a:gd name="connsiteY1" fmla="*/ 1461262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400050 w 1882775"/>
              <a:gd name="connsiteY2" fmla="*/ 2054987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194687"/>
              <a:gd name="connsiteX1" fmla="*/ 196850 w 1882775"/>
              <a:gd name="connsiteY1" fmla="*/ 1418399 h 2194687"/>
              <a:gd name="connsiteX2" fmla="*/ 728663 w 1882775"/>
              <a:gd name="connsiteY2" fmla="*/ 2052606 h 2194687"/>
              <a:gd name="connsiteX3" fmla="*/ 654050 w 1882775"/>
              <a:gd name="connsiteY3" fmla="*/ 950087 h 2194687"/>
              <a:gd name="connsiteX4" fmla="*/ 920750 w 1882775"/>
              <a:gd name="connsiteY4" fmla="*/ 1553337 h 2194687"/>
              <a:gd name="connsiteX5" fmla="*/ 1651000 w 1882775"/>
              <a:gd name="connsiteY5" fmla="*/ 13462 h 2194687"/>
              <a:gd name="connsiteX6" fmla="*/ 1689100 w 1882775"/>
              <a:gd name="connsiteY6" fmla="*/ 778637 h 2194687"/>
              <a:gd name="connsiteX7" fmla="*/ 1882775 w 1882775"/>
              <a:gd name="connsiteY7" fmla="*/ 334137 h 2194687"/>
              <a:gd name="connsiteX8" fmla="*/ 1882775 w 1882775"/>
              <a:gd name="connsiteY8" fmla="*/ 334137 h 2194687"/>
              <a:gd name="connsiteX0" fmla="*/ 0 w 1882775"/>
              <a:gd name="connsiteY0" fmla="*/ 2194687 h 2309593"/>
              <a:gd name="connsiteX1" fmla="*/ 196850 w 1882775"/>
              <a:gd name="connsiteY1" fmla="*/ 1418399 h 2309593"/>
              <a:gd name="connsiteX2" fmla="*/ 478632 w 1882775"/>
              <a:gd name="connsiteY2" fmla="*/ 2305019 h 2309593"/>
              <a:gd name="connsiteX3" fmla="*/ 654050 w 1882775"/>
              <a:gd name="connsiteY3" fmla="*/ 950087 h 2309593"/>
              <a:gd name="connsiteX4" fmla="*/ 920750 w 1882775"/>
              <a:gd name="connsiteY4" fmla="*/ 1553337 h 2309593"/>
              <a:gd name="connsiteX5" fmla="*/ 1651000 w 1882775"/>
              <a:gd name="connsiteY5" fmla="*/ 13462 h 2309593"/>
              <a:gd name="connsiteX6" fmla="*/ 1689100 w 1882775"/>
              <a:gd name="connsiteY6" fmla="*/ 778637 h 2309593"/>
              <a:gd name="connsiteX7" fmla="*/ 1882775 w 1882775"/>
              <a:gd name="connsiteY7" fmla="*/ 334137 h 2309593"/>
              <a:gd name="connsiteX8" fmla="*/ 1882775 w 1882775"/>
              <a:gd name="connsiteY8" fmla="*/ 334137 h 2309593"/>
              <a:gd name="connsiteX0" fmla="*/ 0 w 1882775"/>
              <a:gd name="connsiteY0" fmla="*/ 2194687 h 2359416"/>
              <a:gd name="connsiteX1" fmla="*/ 196850 w 1882775"/>
              <a:gd name="connsiteY1" fmla="*/ 1418399 h 2359416"/>
              <a:gd name="connsiteX2" fmla="*/ 426245 w 1882775"/>
              <a:gd name="connsiteY2" fmla="*/ 2355025 h 2359416"/>
              <a:gd name="connsiteX3" fmla="*/ 654050 w 1882775"/>
              <a:gd name="connsiteY3" fmla="*/ 950087 h 2359416"/>
              <a:gd name="connsiteX4" fmla="*/ 920750 w 1882775"/>
              <a:gd name="connsiteY4" fmla="*/ 1553337 h 2359416"/>
              <a:gd name="connsiteX5" fmla="*/ 1651000 w 1882775"/>
              <a:gd name="connsiteY5" fmla="*/ 13462 h 2359416"/>
              <a:gd name="connsiteX6" fmla="*/ 1689100 w 1882775"/>
              <a:gd name="connsiteY6" fmla="*/ 778637 h 2359416"/>
              <a:gd name="connsiteX7" fmla="*/ 1882775 w 1882775"/>
              <a:gd name="connsiteY7" fmla="*/ 334137 h 2359416"/>
              <a:gd name="connsiteX8" fmla="*/ 1882775 w 1882775"/>
              <a:gd name="connsiteY8" fmla="*/ 334137 h 2359416"/>
              <a:gd name="connsiteX0" fmla="*/ 0 w 1882775"/>
              <a:gd name="connsiteY0" fmla="*/ 2194687 h 2359060"/>
              <a:gd name="connsiteX1" fmla="*/ 196850 w 1882775"/>
              <a:gd name="connsiteY1" fmla="*/ 1418399 h 2359060"/>
              <a:gd name="connsiteX2" fmla="*/ 426245 w 1882775"/>
              <a:gd name="connsiteY2" fmla="*/ 2355025 h 2359060"/>
              <a:gd name="connsiteX3" fmla="*/ 654050 w 1882775"/>
              <a:gd name="connsiteY3" fmla="*/ 950087 h 2359060"/>
              <a:gd name="connsiteX4" fmla="*/ 920750 w 1882775"/>
              <a:gd name="connsiteY4" fmla="*/ 1553337 h 2359060"/>
              <a:gd name="connsiteX5" fmla="*/ 1651000 w 1882775"/>
              <a:gd name="connsiteY5" fmla="*/ 13462 h 2359060"/>
              <a:gd name="connsiteX6" fmla="*/ 1689100 w 1882775"/>
              <a:gd name="connsiteY6" fmla="*/ 778637 h 2359060"/>
              <a:gd name="connsiteX7" fmla="*/ 1882775 w 1882775"/>
              <a:gd name="connsiteY7" fmla="*/ 334137 h 2359060"/>
              <a:gd name="connsiteX8" fmla="*/ 1882775 w 1882775"/>
              <a:gd name="connsiteY8" fmla="*/ 334137 h 2359060"/>
              <a:gd name="connsiteX0" fmla="*/ 0 w 1882775"/>
              <a:gd name="connsiteY0" fmla="*/ 2194687 h 2359137"/>
              <a:gd name="connsiteX1" fmla="*/ 196850 w 1882775"/>
              <a:gd name="connsiteY1" fmla="*/ 1418399 h 2359137"/>
              <a:gd name="connsiteX2" fmla="*/ 426245 w 1882775"/>
              <a:gd name="connsiteY2" fmla="*/ 2355025 h 2359137"/>
              <a:gd name="connsiteX3" fmla="*/ 654050 w 1882775"/>
              <a:gd name="connsiteY3" fmla="*/ 950087 h 2359137"/>
              <a:gd name="connsiteX4" fmla="*/ 920750 w 1882775"/>
              <a:gd name="connsiteY4" fmla="*/ 1553337 h 2359137"/>
              <a:gd name="connsiteX5" fmla="*/ 1651000 w 1882775"/>
              <a:gd name="connsiteY5" fmla="*/ 13462 h 2359137"/>
              <a:gd name="connsiteX6" fmla="*/ 1689100 w 1882775"/>
              <a:gd name="connsiteY6" fmla="*/ 778637 h 2359137"/>
              <a:gd name="connsiteX7" fmla="*/ 1882775 w 1882775"/>
              <a:gd name="connsiteY7" fmla="*/ 334137 h 2359137"/>
              <a:gd name="connsiteX8" fmla="*/ 1882775 w 1882775"/>
              <a:gd name="connsiteY8" fmla="*/ 334137 h 2359137"/>
              <a:gd name="connsiteX0" fmla="*/ 0 w 1882775"/>
              <a:gd name="connsiteY0" fmla="*/ 2194687 h 2359137"/>
              <a:gd name="connsiteX1" fmla="*/ 196850 w 1882775"/>
              <a:gd name="connsiteY1" fmla="*/ 1418399 h 2359137"/>
              <a:gd name="connsiteX2" fmla="*/ 426245 w 1882775"/>
              <a:gd name="connsiteY2" fmla="*/ 2355025 h 2359137"/>
              <a:gd name="connsiteX3" fmla="*/ 654050 w 1882775"/>
              <a:gd name="connsiteY3" fmla="*/ 950087 h 2359137"/>
              <a:gd name="connsiteX4" fmla="*/ 920750 w 1882775"/>
              <a:gd name="connsiteY4" fmla="*/ 1553337 h 2359137"/>
              <a:gd name="connsiteX5" fmla="*/ 1651000 w 1882775"/>
              <a:gd name="connsiteY5" fmla="*/ 13462 h 2359137"/>
              <a:gd name="connsiteX6" fmla="*/ 1689100 w 1882775"/>
              <a:gd name="connsiteY6" fmla="*/ 778637 h 2359137"/>
              <a:gd name="connsiteX7" fmla="*/ 1882775 w 1882775"/>
              <a:gd name="connsiteY7" fmla="*/ 334137 h 2359137"/>
              <a:gd name="connsiteX8" fmla="*/ 1882775 w 1882775"/>
              <a:gd name="connsiteY8" fmla="*/ 334137 h 2359137"/>
              <a:gd name="connsiteX0" fmla="*/ 0 w 1882775"/>
              <a:gd name="connsiteY0" fmla="*/ 2194687 h 2358311"/>
              <a:gd name="connsiteX1" fmla="*/ 196850 w 1882775"/>
              <a:gd name="connsiteY1" fmla="*/ 1418399 h 2358311"/>
              <a:gd name="connsiteX2" fmla="*/ 426245 w 1882775"/>
              <a:gd name="connsiteY2" fmla="*/ 2355025 h 2358311"/>
              <a:gd name="connsiteX3" fmla="*/ 615950 w 1882775"/>
              <a:gd name="connsiteY3" fmla="*/ 1002475 h 2358311"/>
              <a:gd name="connsiteX4" fmla="*/ 920750 w 1882775"/>
              <a:gd name="connsiteY4" fmla="*/ 1553337 h 2358311"/>
              <a:gd name="connsiteX5" fmla="*/ 1651000 w 1882775"/>
              <a:gd name="connsiteY5" fmla="*/ 13462 h 2358311"/>
              <a:gd name="connsiteX6" fmla="*/ 1689100 w 1882775"/>
              <a:gd name="connsiteY6" fmla="*/ 778637 h 2358311"/>
              <a:gd name="connsiteX7" fmla="*/ 1882775 w 1882775"/>
              <a:gd name="connsiteY7" fmla="*/ 334137 h 2358311"/>
              <a:gd name="connsiteX8" fmla="*/ 1882775 w 1882775"/>
              <a:gd name="connsiteY8" fmla="*/ 334137 h 2358311"/>
              <a:gd name="connsiteX0" fmla="*/ 0 w 1882775"/>
              <a:gd name="connsiteY0" fmla="*/ 2194687 h 2358311"/>
              <a:gd name="connsiteX1" fmla="*/ 196850 w 1882775"/>
              <a:gd name="connsiteY1" fmla="*/ 1418399 h 2358311"/>
              <a:gd name="connsiteX2" fmla="*/ 426245 w 1882775"/>
              <a:gd name="connsiteY2" fmla="*/ 2355025 h 2358311"/>
              <a:gd name="connsiteX3" fmla="*/ 615950 w 1882775"/>
              <a:gd name="connsiteY3" fmla="*/ 1002475 h 2358311"/>
              <a:gd name="connsiteX4" fmla="*/ 920750 w 1882775"/>
              <a:gd name="connsiteY4" fmla="*/ 1553337 h 2358311"/>
              <a:gd name="connsiteX5" fmla="*/ 1651000 w 1882775"/>
              <a:gd name="connsiteY5" fmla="*/ 13462 h 2358311"/>
              <a:gd name="connsiteX6" fmla="*/ 1689100 w 1882775"/>
              <a:gd name="connsiteY6" fmla="*/ 778637 h 2358311"/>
              <a:gd name="connsiteX7" fmla="*/ 1882775 w 1882775"/>
              <a:gd name="connsiteY7" fmla="*/ 334137 h 2358311"/>
              <a:gd name="connsiteX8" fmla="*/ 1882775 w 1882775"/>
              <a:gd name="connsiteY8" fmla="*/ 334137 h 2358311"/>
              <a:gd name="connsiteX0" fmla="*/ 0 w 1882775"/>
              <a:gd name="connsiteY0" fmla="*/ 2199085 h 2362709"/>
              <a:gd name="connsiteX1" fmla="*/ 196850 w 1882775"/>
              <a:gd name="connsiteY1" fmla="*/ 1422797 h 2362709"/>
              <a:gd name="connsiteX2" fmla="*/ 426245 w 1882775"/>
              <a:gd name="connsiteY2" fmla="*/ 2359423 h 2362709"/>
              <a:gd name="connsiteX3" fmla="*/ 615950 w 1882775"/>
              <a:gd name="connsiteY3" fmla="*/ 1006873 h 2362709"/>
              <a:gd name="connsiteX4" fmla="*/ 1106488 w 1882775"/>
              <a:gd name="connsiteY4" fmla="*/ 1693466 h 2362709"/>
              <a:gd name="connsiteX5" fmla="*/ 1651000 w 1882775"/>
              <a:gd name="connsiteY5" fmla="*/ 17860 h 2362709"/>
              <a:gd name="connsiteX6" fmla="*/ 1689100 w 1882775"/>
              <a:gd name="connsiteY6" fmla="*/ 783035 h 2362709"/>
              <a:gd name="connsiteX7" fmla="*/ 1882775 w 1882775"/>
              <a:gd name="connsiteY7" fmla="*/ 338535 h 2362709"/>
              <a:gd name="connsiteX8" fmla="*/ 1882775 w 1882775"/>
              <a:gd name="connsiteY8" fmla="*/ 338535 h 2362709"/>
              <a:gd name="connsiteX0" fmla="*/ 0 w 1882775"/>
              <a:gd name="connsiteY0" fmla="*/ 2199085 h 2362709"/>
              <a:gd name="connsiteX1" fmla="*/ 196850 w 1882775"/>
              <a:gd name="connsiteY1" fmla="*/ 1422797 h 2362709"/>
              <a:gd name="connsiteX2" fmla="*/ 426245 w 1882775"/>
              <a:gd name="connsiteY2" fmla="*/ 2359423 h 2362709"/>
              <a:gd name="connsiteX3" fmla="*/ 615950 w 1882775"/>
              <a:gd name="connsiteY3" fmla="*/ 1006873 h 2362709"/>
              <a:gd name="connsiteX4" fmla="*/ 1106488 w 1882775"/>
              <a:gd name="connsiteY4" fmla="*/ 1693466 h 2362709"/>
              <a:gd name="connsiteX5" fmla="*/ 1651000 w 1882775"/>
              <a:gd name="connsiteY5" fmla="*/ 17860 h 2362709"/>
              <a:gd name="connsiteX6" fmla="*/ 1689100 w 1882775"/>
              <a:gd name="connsiteY6" fmla="*/ 783035 h 2362709"/>
              <a:gd name="connsiteX7" fmla="*/ 1882775 w 1882775"/>
              <a:gd name="connsiteY7" fmla="*/ 338535 h 2362709"/>
              <a:gd name="connsiteX8" fmla="*/ 1882775 w 1882775"/>
              <a:gd name="connsiteY8" fmla="*/ 338535 h 2362709"/>
              <a:gd name="connsiteX0" fmla="*/ 0 w 1882775"/>
              <a:gd name="connsiteY0" fmla="*/ 2198602 h 2362226"/>
              <a:gd name="connsiteX1" fmla="*/ 196850 w 1882775"/>
              <a:gd name="connsiteY1" fmla="*/ 1422314 h 2362226"/>
              <a:gd name="connsiteX2" fmla="*/ 426245 w 1882775"/>
              <a:gd name="connsiteY2" fmla="*/ 2358940 h 2362226"/>
              <a:gd name="connsiteX3" fmla="*/ 615950 w 1882775"/>
              <a:gd name="connsiteY3" fmla="*/ 1006390 h 2362226"/>
              <a:gd name="connsiteX4" fmla="*/ 1108869 w 1882775"/>
              <a:gd name="connsiteY4" fmla="*/ 1678695 h 2362226"/>
              <a:gd name="connsiteX5" fmla="*/ 1651000 w 1882775"/>
              <a:gd name="connsiteY5" fmla="*/ 17377 h 2362226"/>
              <a:gd name="connsiteX6" fmla="*/ 1689100 w 1882775"/>
              <a:gd name="connsiteY6" fmla="*/ 782552 h 2362226"/>
              <a:gd name="connsiteX7" fmla="*/ 1882775 w 1882775"/>
              <a:gd name="connsiteY7" fmla="*/ 338052 h 2362226"/>
              <a:gd name="connsiteX8" fmla="*/ 1882775 w 1882775"/>
              <a:gd name="connsiteY8" fmla="*/ 338052 h 2362226"/>
              <a:gd name="connsiteX0" fmla="*/ 0 w 1882775"/>
              <a:gd name="connsiteY0" fmla="*/ 2198602 h 2362226"/>
              <a:gd name="connsiteX1" fmla="*/ 196850 w 1882775"/>
              <a:gd name="connsiteY1" fmla="*/ 1422314 h 2362226"/>
              <a:gd name="connsiteX2" fmla="*/ 426245 w 1882775"/>
              <a:gd name="connsiteY2" fmla="*/ 2358940 h 2362226"/>
              <a:gd name="connsiteX3" fmla="*/ 615950 w 1882775"/>
              <a:gd name="connsiteY3" fmla="*/ 1006390 h 2362226"/>
              <a:gd name="connsiteX4" fmla="*/ 1108869 w 1882775"/>
              <a:gd name="connsiteY4" fmla="*/ 1678695 h 2362226"/>
              <a:gd name="connsiteX5" fmla="*/ 1651000 w 1882775"/>
              <a:gd name="connsiteY5" fmla="*/ 17377 h 2362226"/>
              <a:gd name="connsiteX6" fmla="*/ 1689100 w 1882775"/>
              <a:gd name="connsiteY6" fmla="*/ 782552 h 2362226"/>
              <a:gd name="connsiteX7" fmla="*/ 1882775 w 1882775"/>
              <a:gd name="connsiteY7" fmla="*/ 338052 h 2362226"/>
              <a:gd name="connsiteX8" fmla="*/ 1882775 w 1882775"/>
              <a:gd name="connsiteY8" fmla="*/ 338052 h 2362226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1108869 w 1882775"/>
              <a:gd name="connsiteY4" fmla="*/ 1340643 h 2024174"/>
              <a:gd name="connsiteX5" fmla="*/ 1262856 w 1882775"/>
              <a:gd name="connsiteY5" fmla="*/ 31750 h 2024174"/>
              <a:gd name="connsiteX6" fmla="*/ 1689100 w 1882775"/>
              <a:gd name="connsiteY6" fmla="*/ 4445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1108869 w 1882775"/>
              <a:gd name="connsiteY4" fmla="*/ 1340643 h 2024174"/>
              <a:gd name="connsiteX5" fmla="*/ 1262856 w 1882775"/>
              <a:gd name="connsiteY5" fmla="*/ 31750 h 2024174"/>
              <a:gd name="connsiteX6" fmla="*/ 1689100 w 1882775"/>
              <a:gd name="connsiteY6" fmla="*/ 4445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929932"/>
              <a:gd name="connsiteY0" fmla="*/ 1860550 h 2024174"/>
              <a:gd name="connsiteX1" fmla="*/ 196850 w 1929932"/>
              <a:gd name="connsiteY1" fmla="*/ 1084262 h 2024174"/>
              <a:gd name="connsiteX2" fmla="*/ 426245 w 1929932"/>
              <a:gd name="connsiteY2" fmla="*/ 2020888 h 2024174"/>
              <a:gd name="connsiteX3" fmla="*/ 615950 w 1929932"/>
              <a:gd name="connsiteY3" fmla="*/ 668338 h 2024174"/>
              <a:gd name="connsiteX4" fmla="*/ 1108869 w 1929932"/>
              <a:gd name="connsiteY4" fmla="*/ 1340643 h 2024174"/>
              <a:gd name="connsiteX5" fmla="*/ 1262856 w 1929932"/>
              <a:gd name="connsiteY5" fmla="*/ 31750 h 2024174"/>
              <a:gd name="connsiteX6" fmla="*/ 1884363 w 1929932"/>
              <a:gd name="connsiteY6" fmla="*/ 577850 h 2024174"/>
              <a:gd name="connsiteX7" fmla="*/ 1882775 w 1929932"/>
              <a:gd name="connsiteY7" fmla="*/ 0 h 2024174"/>
              <a:gd name="connsiteX8" fmla="*/ 1882775 w 1929932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1108869 w 1910885"/>
              <a:gd name="connsiteY4" fmla="*/ 1340643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1108869 w 1910885"/>
              <a:gd name="connsiteY4" fmla="*/ 1340643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910885"/>
              <a:gd name="connsiteY0" fmla="*/ 1860550 h 2024174"/>
              <a:gd name="connsiteX1" fmla="*/ 196850 w 1910885"/>
              <a:gd name="connsiteY1" fmla="*/ 1084262 h 2024174"/>
              <a:gd name="connsiteX2" fmla="*/ 426245 w 1910885"/>
              <a:gd name="connsiteY2" fmla="*/ 2020888 h 2024174"/>
              <a:gd name="connsiteX3" fmla="*/ 615950 w 1910885"/>
              <a:gd name="connsiteY3" fmla="*/ 668338 h 2024174"/>
              <a:gd name="connsiteX4" fmla="*/ 808831 w 1910885"/>
              <a:gd name="connsiteY4" fmla="*/ 1638299 h 2024174"/>
              <a:gd name="connsiteX5" fmla="*/ 1262856 w 1910885"/>
              <a:gd name="connsiteY5" fmla="*/ 31750 h 2024174"/>
              <a:gd name="connsiteX6" fmla="*/ 1884363 w 1910885"/>
              <a:gd name="connsiteY6" fmla="*/ 577850 h 2024174"/>
              <a:gd name="connsiteX7" fmla="*/ 1882775 w 1910885"/>
              <a:gd name="connsiteY7" fmla="*/ 0 h 2024174"/>
              <a:gd name="connsiteX8" fmla="*/ 1882775 w 191088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262856 w 1882775"/>
              <a:gd name="connsiteY5" fmla="*/ 31750 h 2024174"/>
              <a:gd name="connsiteX6" fmla="*/ 1481931 w 1882775"/>
              <a:gd name="connsiteY6" fmla="*/ 9779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81931 w 1882775"/>
              <a:gd name="connsiteY6" fmla="*/ 977900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808831 w 1882775"/>
              <a:gd name="connsiteY4" fmla="*/ 16382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73931 w 1882775"/>
              <a:gd name="connsiteY4" fmla="*/ 149224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091406 w 1882775"/>
              <a:gd name="connsiteY5" fmla="*/ 2008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6506 w 1882775"/>
              <a:gd name="connsiteY5" fmla="*/ 48419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479550 w 1882775"/>
              <a:gd name="connsiteY6" fmla="*/ 98028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673225 w 1882775"/>
              <a:gd name="connsiteY6" fmla="*/ 77073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2024174"/>
              <a:gd name="connsiteX1" fmla="*/ 196850 w 1882775"/>
              <a:gd name="connsiteY1" fmla="*/ 1084262 h 2024174"/>
              <a:gd name="connsiteX2" fmla="*/ 426245 w 1882775"/>
              <a:gd name="connsiteY2" fmla="*/ 2020888 h 2024174"/>
              <a:gd name="connsiteX3" fmla="*/ 615950 w 1882775"/>
              <a:gd name="connsiteY3" fmla="*/ 668338 h 2024174"/>
              <a:gd name="connsiteX4" fmla="*/ 948531 w 1882775"/>
              <a:gd name="connsiteY4" fmla="*/ 1498599 h 2024174"/>
              <a:gd name="connsiteX5" fmla="*/ 1259681 w 1882775"/>
              <a:gd name="connsiteY5" fmla="*/ 38894 h 2024174"/>
              <a:gd name="connsiteX6" fmla="*/ 1673225 w 1882775"/>
              <a:gd name="connsiteY6" fmla="*/ 770731 h 2024174"/>
              <a:gd name="connsiteX7" fmla="*/ 1882775 w 1882775"/>
              <a:gd name="connsiteY7" fmla="*/ 0 h 2024174"/>
              <a:gd name="connsiteX8" fmla="*/ 1882775 w 1882775"/>
              <a:gd name="connsiteY8" fmla="*/ 0 h 2024174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615950 w 1882775"/>
              <a:gd name="connsiteY3" fmla="*/ 668338 h 1860550"/>
              <a:gd name="connsiteX4" fmla="*/ 948531 w 1882775"/>
              <a:gd name="connsiteY4" fmla="*/ 1498599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835025 w 1882775"/>
              <a:gd name="connsiteY3" fmla="*/ 452438 h 1860550"/>
              <a:gd name="connsiteX4" fmla="*/ 948531 w 1882775"/>
              <a:gd name="connsiteY4" fmla="*/ 1498599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1860550 h 1860550"/>
              <a:gd name="connsiteX1" fmla="*/ 196850 w 1882775"/>
              <a:gd name="connsiteY1" fmla="*/ 1084262 h 1860550"/>
              <a:gd name="connsiteX2" fmla="*/ 642145 w 1882775"/>
              <a:gd name="connsiteY2" fmla="*/ 1801813 h 1860550"/>
              <a:gd name="connsiteX3" fmla="*/ 835025 w 1882775"/>
              <a:gd name="connsiteY3" fmla="*/ 452438 h 1860550"/>
              <a:gd name="connsiteX4" fmla="*/ 1310481 w 1882775"/>
              <a:gd name="connsiteY4" fmla="*/ 1146174 h 1860550"/>
              <a:gd name="connsiteX5" fmla="*/ 1259681 w 1882775"/>
              <a:gd name="connsiteY5" fmla="*/ 38894 h 1860550"/>
              <a:gd name="connsiteX6" fmla="*/ 1673225 w 1882775"/>
              <a:gd name="connsiteY6" fmla="*/ 770731 h 1860550"/>
              <a:gd name="connsiteX7" fmla="*/ 1882775 w 1882775"/>
              <a:gd name="connsiteY7" fmla="*/ 0 h 1860550"/>
              <a:gd name="connsiteX8" fmla="*/ 1882775 w 1882775"/>
              <a:gd name="connsiteY8" fmla="*/ 0 h 1860550"/>
              <a:gd name="connsiteX0" fmla="*/ 0 w 1882775"/>
              <a:gd name="connsiteY0" fmla="*/ 2138638 h 2138638"/>
              <a:gd name="connsiteX1" fmla="*/ 196850 w 1882775"/>
              <a:gd name="connsiteY1" fmla="*/ 1362350 h 2138638"/>
              <a:gd name="connsiteX2" fmla="*/ 642145 w 1882775"/>
              <a:gd name="connsiteY2" fmla="*/ 2079901 h 2138638"/>
              <a:gd name="connsiteX3" fmla="*/ 835025 w 1882775"/>
              <a:gd name="connsiteY3" fmla="*/ 730526 h 2138638"/>
              <a:gd name="connsiteX4" fmla="*/ 1310481 w 1882775"/>
              <a:gd name="connsiteY4" fmla="*/ 1424262 h 2138638"/>
              <a:gd name="connsiteX5" fmla="*/ 1577181 w 1882775"/>
              <a:gd name="connsiteY5" fmla="*/ 2657 h 2138638"/>
              <a:gd name="connsiteX6" fmla="*/ 1673225 w 1882775"/>
              <a:gd name="connsiteY6" fmla="*/ 1048819 h 2138638"/>
              <a:gd name="connsiteX7" fmla="*/ 1882775 w 1882775"/>
              <a:gd name="connsiteY7" fmla="*/ 278088 h 2138638"/>
              <a:gd name="connsiteX8" fmla="*/ 1882775 w 1882775"/>
              <a:gd name="connsiteY8" fmla="*/ 278088 h 2138638"/>
              <a:gd name="connsiteX0" fmla="*/ 0 w 2102877"/>
              <a:gd name="connsiteY0" fmla="*/ 2151306 h 2151306"/>
              <a:gd name="connsiteX1" fmla="*/ 196850 w 2102877"/>
              <a:gd name="connsiteY1" fmla="*/ 1375018 h 2151306"/>
              <a:gd name="connsiteX2" fmla="*/ 642145 w 2102877"/>
              <a:gd name="connsiteY2" fmla="*/ 2092569 h 2151306"/>
              <a:gd name="connsiteX3" fmla="*/ 835025 w 2102877"/>
              <a:gd name="connsiteY3" fmla="*/ 743194 h 2151306"/>
              <a:gd name="connsiteX4" fmla="*/ 1310481 w 2102877"/>
              <a:gd name="connsiteY4" fmla="*/ 1436930 h 2151306"/>
              <a:gd name="connsiteX5" fmla="*/ 1577181 w 2102877"/>
              <a:gd name="connsiteY5" fmla="*/ 15325 h 2151306"/>
              <a:gd name="connsiteX6" fmla="*/ 2095500 w 2102877"/>
              <a:gd name="connsiteY6" fmla="*/ 661437 h 2151306"/>
              <a:gd name="connsiteX7" fmla="*/ 1882775 w 2102877"/>
              <a:gd name="connsiteY7" fmla="*/ 290756 h 2151306"/>
              <a:gd name="connsiteX8" fmla="*/ 1882775 w 2102877"/>
              <a:gd name="connsiteY8" fmla="*/ 290756 h 2151306"/>
              <a:gd name="connsiteX0" fmla="*/ 0 w 2851150"/>
              <a:gd name="connsiteY0" fmla="*/ 2393950 h 2393950"/>
              <a:gd name="connsiteX1" fmla="*/ 196850 w 2851150"/>
              <a:gd name="connsiteY1" fmla="*/ 1617662 h 2393950"/>
              <a:gd name="connsiteX2" fmla="*/ 642145 w 2851150"/>
              <a:gd name="connsiteY2" fmla="*/ 2335213 h 2393950"/>
              <a:gd name="connsiteX3" fmla="*/ 835025 w 2851150"/>
              <a:gd name="connsiteY3" fmla="*/ 985838 h 2393950"/>
              <a:gd name="connsiteX4" fmla="*/ 1310481 w 2851150"/>
              <a:gd name="connsiteY4" fmla="*/ 1679574 h 2393950"/>
              <a:gd name="connsiteX5" fmla="*/ 1577181 w 2851150"/>
              <a:gd name="connsiteY5" fmla="*/ 257969 h 2393950"/>
              <a:gd name="connsiteX6" fmla="*/ 2095500 w 2851150"/>
              <a:gd name="connsiteY6" fmla="*/ 904081 h 2393950"/>
              <a:gd name="connsiteX7" fmla="*/ 1882775 w 2851150"/>
              <a:gd name="connsiteY7" fmla="*/ 533400 h 2393950"/>
              <a:gd name="connsiteX8" fmla="*/ 2851150 w 2851150"/>
              <a:gd name="connsiteY8" fmla="*/ 0 h 2393950"/>
              <a:gd name="connsiteX0" fmla="*/ 0 w 2851150"/>
              <a:gd name="connsiteY0" fmla="*/ 2393950 h 2393950"/>
              <a:gd name="connsiteX1" fmla="*/ 196850 w 2851150"/>
              <a:gd name="connsiteY1" fmla="*/ 1617662 h 2393950"/>
              <a:gd name="connsiteX2" fmla="*/ 642145 w 2851150"/>
              <a:gd name="connsiteY2" fmla="*/ 2335213 h 2393950"/>
              <a:gd name="connsiteX3" fmla="*/ 835025 w 2851150"/>
              <a:gd name="connsiteY3" fmla="*/ 985838 h 2393950"/>
              <a:gd name="connsiteX4" fmla="*/ 1310481 w 2851150"/>
              <a:gd name="connsiteY4" fmla="*/ 1679574 h 2393950"/>
              <a:gd name="connsiteX5" fmla="*/ 1577181 w 2851150"/>
              <a:gd name="connsiteY5" fmla="*/ 257969 h 2393950"/>
              <a:gd name="connsiteX6" fmla="*/ 2095500 w 2851150"/>
              <a:gd name="connsiteY6" fmla="*/ 904081 h 2393950"/>
              <a:gd name="connsiteX7" fmla="*/ 2286000 w 2851150"/>
              <a:gd name="connsiteY7" fmla="*/ 117475 h 2393950"/>
              <a:gd name="connsiteX8" fmla="*/ 2851150 w 2851150"/>
              <a:gd name="connsiteY8" fmla="*/ 0 h 2393950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95500 w 2286000"/>
              <a:gd name="connsiteY6" fmla="*/ 78660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2032000 w 2286000"/>
              <a:gd name="connsiteY6" fmla="*/ 945356 h 2276475"/>
              <a:gd name="connsiteX7" fmla="*/ 2286000 w 2286000"/>
              <a:gd name="connsiteY7" fmla="*/ 0 h 2276475"/>
              <a:gd name="connsiteX0" fmla="*/ 0 w 2286000"/>
              <a:gd name="connsiteY0" fmla="*/ 2276475 h 2276475"/>
              <a:gd name="connsiteX1" fmla="*/ 196850 w 2286000"/>
              <a:gd name="connsiteY1" fmla="*/ 1500187 h 2276475"/>
              <a:gd name="connsiteX2" fmla="*/ 642145 w 2286000"/>
              <a:gd name="connsiteY2" fmla="*/ 2217738 h 2276475"/>
              <a:gd name="connsiteX3" fmla="*/ 835025 w 2286000"/>
              <a:gd name="connsiteY3" fmla="*/ 868363 h 2276475"/>
              <a:gd name="connsiteX4" fmla="*/ 1310481 w 2286000"/>
              <a:gd name="connsiteY4" fmla="*/ 1562099 h 2276475"/>
              <a:gd name="connsiteX5" fmla="*/ 1577181 w 2286000"/>
              <a:gd name="connsiteY5" fmla="*/ 140494 h 2276475"/>
              <a:gd name="connsiteX6" fmla="*/ 1974850 w 2286000"/>
              <a:gd name="connsiteY6" fmla="*/ 970756 h 2276475"/>
              <a:gd name="connsiteX7" fmla="*/ 2286000 w 2286000"/>
              <a:gd name="connsiteY7" fmla="*/ 0 h 22764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2825"/>
              <a:gd name="connsiteY0" fmla="*/ 2251075 h 2251075"/>
              <a:gd name="connsiteX1" fmla="*/ 196850 w 2282825"/>
              <a:gd name="connsiteY1" fmla="*/ 1474787 h 2251075"/>
              <a:gd name="connsiteX2" fmla="*/ 642145 w 2282825"/>
              <a:gd name="connsiteY2" fmla="*/ 2192338 h 2251075"/>
              <a:gd name="connsiteX3" fmla="*/ 835025 w 2282825"/>
              <a:gd name="connsiteY3" fmla="*/ 842963 h 2251075"/>
              <a:gd name="connsiteX4" fmla="*/ 1310481 w 2282825"/>
              <a:gd name="connsiteY4" fmla="*/ 1536699 h 2251075"/>
              <a:gd name="connsiteX5" fmla="*/ 1577181 w 2282825"/>
              <a:gd name="connsiteY5" fmla="*/ 115094 h 2251075"/>
              <a:gd name="connsiteX6" fmla="*/ 1974850 w 2282825"/>
              <a:gd name="connsiteY6" fmla="*/ 945356 h 2251075"/>
              <a:gd name="connsiteX7" fmla="*/ 2282825 w 2282825"/>
              <a:gd name="connsiteY7" fmla="*/ 0 h 2251075"/>
              <a:gd name="connsiteX0" fmla="*/ 0 w 2287588"/>
              <a:gd name="connsiteY0" fmla="*/ 2272506 h 2272506"/>
              <a:gd name="connsiteX1" fmla="*/ 196850 w 2287588"/>
              <a:gd name="connsiteY1" fmla="*/ 1496218 h 2272506"/>
              <a:gd name="connsiteX2" fmla="*/ 642145 w 2287588"/>
              <a:gd name="connsiteY2" fmla="*/ 2213769 h 2272506"/>
              <a:gd name="connsiteX3" fmla="*/ 835025 w 2287588"/>
              <a:gd name="connsiteY3" fmla="*/ 864394 h 2272506"/>
              <a:gd name="connsiteX4" fmla="*/ 1310481 w 2287588"/>
              <a:gd name="connsiteY4" fmla="*/ 1558130 h 2272506"/>
              <a:gd name="connsiteX5" fmla="*/ 1577181 w 2287588"/>
              <a:gd name="connsiteY5" fmla="*/ 136525 h 2272506"/>
              <a:gd name="connsiteX6" fmla="*/ 1974850 w 2287588"/>
              <a:gd name="connsiteY6" fmla="*/ 966787 h 2272506"/>
              <a:gd name="connsiteX7" fmla="*/ 2287588 w 2287588"/>
              <a:gd name="connsiteY7" fmla="*/ 0 h 2272506"/>
              <a:gd name="connsiteX0" fmla="*/ 0 w 2287588"/>
              <a:gd name="connsiteY0" fmla="*/ 2255837 h 2255837"/>
              <a:gd name="connsiteX1" fmla="*/ 196850 w 2287588"/>
              <a:gd name="connsiteY1" fmla="*/ 1479549 h 2255837"/>
              <a:gd name="connsiteX2" fmla="*/ 642145 w 2287588"/>
              <a:gd name="connsiteY2" fmla="*/ 2197100 h 2255837"/>
              <a:gd name="connsiteX3" fmla="*/ 835025 w 2287588"/>
              <a:gd name="connsiteY3" fmla="*/ 847725 h 2255837"/>
              <a:gd name="connsiteX4" fmla="*/ 1310481 w 2287588"/>
              <a:gd name="connsiteY4" fmla="*/ 1541461 h 2255837"/>
              <a:gd name="connsiteX5" fmla="*/ 1577181 w 2287588"/>
              <a:gd name="connsiteY5" fmla="*/ 119856 h 2255837"/>
              <a:gd name="connsiteX6" fmla="*/ 1974850 w 2287588"/>
              <a:gd name="connsiteY6" fmla="*/ 950118 h 2255837"/>
              <a:gd name="connsiteX7" fmla="*/ 2287588 w 2287588"/>
              <a:gd name="connsiteY7" fmla="*/ 0 h 225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7588" h="2255837">
                <a:moveTo>
                  <a:pt x="0" y="2255837"/>
                </a:moveTo>
                <a:cubicBezTo>
                  <a:pt x="30427" y="2041259"/>
                  <a:pt x="89826" y="1489338"/>
                  <a:pt x="196850" y="1479549"/>
                </a:cubicBezTo>
                <a:cubicBezTo>
                  <a:pt x="303874" y="1469760"/>
                  <a:pt x="535782" y="2302404"/>
                  <a:pt x="642145" y="2197100"/>
                </a:cubicBezTo>
                <a:cubicBezTo>
                  <a:pt x="748508" y="2091796"/>
                  <a:pt x="723636" y="956998"/>
                  <a:pt x="835025" y="847725"/>
                </a:cubicBezTo>
                <a:cubicBezTo>
                  <a:pt x="946414" y="738452"/>
                  <a:pt x="1186788" y="1662773"/>
                  <a:pt x="1310481" y="1541461"/>
                </a:cubicBezTo>
                <a:cubicBezTo>
                  <a:pt x="1434174" y="1420149"/>
                  <a:pt x="1466453" y="218413"/>
                  <a:pt x="1577181" y="119856"/>
                </a:cubicBezTo>
                <a:cubicBezTo>
                  <a:pt x="1687909" y="21299"/>
                  <a:pt x="1856449" y="970094"/>
                  <a:pt x="1974850" y="950118"/>
                </a:cubicBezTo>
                <a:cubicBezTo>
                  <a:pt x="2093251" y="930142"/>
                  <a:pt x="2237846" y="284030"/>
                  <a:pt x="228758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grpSp>
        <p:nvGrpSpPr>
          <p:cNvPr id="81" name="Groupe 80"/>
          <p:cNvGrpSpPr/>
          <p:nvPr/>
        </p:nvGrpSpPr>
        <p:grpSpPr>
          <a:xfrm>
            <a:off x="6105069" y="429568"/>
            <a:ext cx="4498323" cy="4220963"/>
            <a:chOff x="263452" y="377057"/>
            <a:chExt cx="4498323" cy="4220963"/>
          </a:xfrm>
        </p:grpSpPr>
        <p:sp>
          <p:nvSpPr>
            <p:cNvPr id="82" name="Forme libre 81"/>
            <p:cNvSpPr/>
            <p:nvPr/>
          </p:nvSpPr>
          <p:spPr>
            <a:xfrm>
              <a:off x="1855930" y="2840088"/>
              <a:ext cx="314325" cy="402431"/>
            </a:xfrm>
            <a:custGeom>
              <a:avLst/>
              <a:gdLst>
                <a:gd name="connsiteX0" fmla="*/ 0 w 314325"/>
                <a:gd name="connsiteY0" fmla="*/ 197643 h 402431"/>
                <a:gd name="connsiteX1" fmla="*/ 204788 w 314325"/>
                <a:gd name="connsiteY1" fmla="*/ 0 h 402431"/>
                <a:gd name="connsiteX2" fmla="*/ 314325 w 314325"/>
                <a:gd name="connsiteY2" fmla="*/ 100012 h 402431"/>
                <a:gd name="connsiteX3" fmla="*/ 285750 w 314325"/>
                <a:gd name="connsiteY3" fmla="*/ 383381 h 402431"/>
                <a:gd name="connsiteX4" fmla="*/ 92869 w 314325"/>
                <a:gd name="connsiteY4" fmla="*/ 402431 h 402431"/>
                <a:gd name="connsiteX5" fmla="*/ 0 w 314325"/>
                <a:gd name="connsiteY5" fmla="*/ 197643 h 402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4325" h="402431">
                  <a:moveTo>
                    <a:pt x="0" y="197643"/>
                  </a:moveTo>
                  <a:lnTo>
                    <a:pt x="204788" y="0"/>
                  </a:lnTo>
                  <a:lnTo>
                    <a:pt x="314325" y="100012"/>
                  </a:lnTo>
                  <a:lnTo>
                    <a:pt x="285750" y="383381"/>
                  </a:lnTo>
                  <a:lnTo>
                    <a:pt x="92869" y="402431"/>
                  </a:lnTo>
                  <a:lnTo>
                    <a:pt x="0" y="1976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3" name="Forme libre 82"/>
            <p:cNvSpPr/>
            <p:nvPr/>
          </p:nvSpPr>
          <p:spPr>
            <a:xfrm>
              <a:off x="2186924" y="2499569"/>
              <a:ext cx="195262" cy="216694"/>
            </a:xfrm>
            <a:custGeom>
              <a:avLst/>
              <a:gdLst>
                <a:gd name="connsiteX0" fmla="*/ 0 w 195262"/>
                <a:gd name="connsiteY0" fmla="*/ 216694 h 216694"/>
                <a:gd name="connsiteX1" fmla="*/ 19050 w 195262"/>
                <a:gd name="connsiteY1" fmla="*/ 0 h 216694"/>
                <a:gd name="connsiteX2" fmla="*/ 195262 w 195262"/>
                <a:gd name="connsiteY2" fmla="*/ 16669 h 216694"/>
                <a:gd name="connsiteX3" fmla="*/ 0 w 195262"/>
                <a:gd name="connsiteY3" fmla="*/ 216694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216694">
                  <a:moveTo>
                    <a:pt x="0" y="216694"/>
                  </a:moveTo>
                  <a:lnTo>
                    <a:pt x="19050" y="0"/>
                  </a:lnTo>
                  <a:lnTo>
                    <a:pt x="195262" y="16669"/>
                  </a:lnTo>
                  <a:lnTo>
                    <a:pt x="0" y="2166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4" name="Forme libre 83"/>
            <p:cNvSpPr/>
            <p:nvPr/>
          </p:nvSpPr>
          <p:spPr>
            <a:xfrm>
              <a:off x="2513155" y="2194769"/>
              <a:ext cx="350044" cy="347662"/>
            </a:xfrm>
            <a:custGeom>
              <a:avLst/>
              <a:gdLst>
                <a:gd name="connsiteX0" fmla="*/ 0 w 350044"/>
                <a:gd name="connsiteY0" fmla="*/ 195262 h 347662"/>
                <a:gd name="connsiteX1" fmla="*/ 73819 w 350044"/>
                <a:gd name="connsiteY1" fmla="*/ 345281 h 347662"/>
                <a:gd name="connsiteX2" fmla="*/ 314325 w 350044"/>
                <a:gd name="connsiteY2" fmla="*/ 347662 h 347662"/>
                <a:gd name="connsiteX3" fmla="*/ 350044 w 350044"/>
                <a:gd name="connsiteY3" fmla="*/ 138112 h 347662"/>
                <a:gd name="connsiteX4" fmla="*/ 200025 w 350044"/>
                <a:gd name="connsiteY4" fmla="*/ 0 h 347662"/>
                <a:gd name="connsiteX5" fmla="*/ 0 w 350044"/>
                <a:gd name="connsiteY5" fmla="*/ 195262 h 3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0044" h="347662">
                  <a:moveTo>
                    <a:pt x="0" y="195262"/>
                  </a:moveTo>
                  <a:lnTo>
                    <a:pt x="73819" y="345281"/>
                  </a:lnTo>
                  <a:lnTo>
                    <a:pt x="314325" y="347662"/>
                  </a:lnTo>
                  <a:lnTo>
                    <a:pt x="350044" y="138112"/>
                  </a:lnTo>
                  <a:lnTo>
                    <a:pt x="200025" y="0"/>
                  </a:lnTo>
                  <a:lnTo>
                    <a:pt x="0" y="1952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5" name="Forme libre 84"/>
            <p:cNvSpPr/>
            <p:nvPr/>
          </p:nvSpPr>
          <p:spPr>
            <a:xfrm>
              <a:off x="2898918" y="1787575"/>
              <a:ext cx="228600" cy="223838"/>
            </a:xfrm>
            <a:custGeom>
              <a:avLst/>
              <a:gdLst>
                <a:gd name="connsiteX0" fmla="*/ 0 w 228600"/>
                <a:gd name="connsiteY0" fmla="*/ 223838 h 223838"/>
                <a:gd name="connsiteX1" fmla="*/ 23812 w 228600"/>
                <a:gd name="connsiteY1" fmla="*/ 7144 h 223838"/>
                <a:gd name="connsiteX2" fmla="*/ 228600 w 228600"/>
                <a:gd name="connsiteY2" fmla="*/ 0 h 223838"/>
                <a:gd name="connsiteX3" fmla="*/ 0 w 228600"/>
                <a:gd name="connsiteY3" fmla="*/ 223838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223838">
                  <a:moveTo>
                    <a:pt x="0" y="223838"/>
                  </a:moveTo>
                  <a:lnTo>
                    <a:pt x="23812" y="7144"/>
                  </a:lnTo>
                  <a:lnTo>
                    <a:pt x="228600" y="0"/>
                  </a:lnTo>
                  <a:lnTo>
                    <a:pt x="0" y="22383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6" name="Forme libre 85"/>
            <p:cNvSpPr/>
            <p:nvPr/>
          </p:nvSpPr>
          <p:spPr>
            <a:xfrm>
              <a:off x="3222768" y="1437531"/>
              <a:ext cx="438150" cy="345282"/>
            </a:xfrm>
            <a:custGeom>
              <a:avLst/>
              <a:gdLst>
                <a:gd name="connsiteX0" fmla="*/ 0 w 438150"/>
                <a:gd name="connsiteY0" fmla="*/ 254794 h 345282"/>
                <a:gd name="connsiteX1" fmla="*/ 257175 w 438150"/>
                <a:gd name="connsiteY1" fmla="*/ 0 h 345282"/>
                <a:gd name="connsiteX2" fmla="*/ 438150 w 438150"/>
                <a:gd name="connsiteY2" fmla="*/ 126207 h 345282"/>
                <a:gd name="connsiteX3" fmla="*/ 383381 w 438150"/>
                <a:gd name="connsiteY3" fmla="*/ 333375 h 345282"/>
                <a:gd name="connsiteX4" fmla="*/ 28575 w 438150"/>
                <a:gd name="connsiteY4" fmla="*/ 345282 h 345282"/>
                <a:gd name="connsiteX5" fmla="*/ 0 w 438150"/>
                <a:gd name="connsiteY5" fmla="*/ 254794 h 34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150" h="345282">
                  <a:moveTo>
                    <a:pt x="0" y="254794"/>
                  </a:moveTo>
                  <a:lnTo>
                    <a:pt x="257175" y="0"/>
                  </a:lnTo>
                  <a:lnTo>
                    <a:pt x="438150" y="126207"/>
                  </a:lnTo>
                  <a:lnTo>
                    <a:pt x="383381" y="333375"/>
                  </a:lnTo>
                  <a:lnTo>
                    <a:pt x="28575" y="345282"/>
                  </a:lnTo>
                  <a:lnTo>
                    <a:pt x="0" y="2547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7" name="Forme libre 86"/>
            <p:cNvSpPr/>
            <p:nvPr/>
          </p:nvSpPr>
          <p:spPr>
            <a:xfrm>
              <a:off x="3479943" y="1185119"/>
              <a:ext cx="259556" cy="376237"/>
            </a:xfrm>
            <a:custGeom>
              <a:avLst/>
              <a:gdLst>
                <a:gd name="connsiteX0" fmla="*/ 0 w 259556"/>
                <a:gd name="connsiteY0" fmla="*/ 254794 h 376237"/>
                <a:gd name="connsiteX1" fmla="*/ 259556 w 259556"/>
                <a:gd name="connsiteY1" fmla="*/ 0 h 376237"/>
                <a:gd name="connsiteX2" fmla="*/ 183356 w 259556"/>
                <a:gd name="connsiteY2" fmla="*/ 376237 h 376237"/>
                <a:gd name="connsiteX3" fmla="*/ 0 w 259556"/>
                <a:gd name="connsiteY3" fmla="*/ 254794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556" h="376237">
                  <a:moveTo>
                    <a:pt x="0" y="254794"/>
                  </a:moveTo>
                  <a:lnTo>
                    <a:pt x="259556" y="0"/>
                  </a:lnTo>
                  <a:lnTo>
                    <a:pt x="183356" y="376237"/>
                  </a:lnTo>
                  <a:lnTo>
                    <a:pt x="0" y="25479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90" name="Forme libre 89"/>
            <p:cNvSpPr/>
            <p:nvPr/>
          </p:nvSpPr>
          <p:spPr>
            <a:xfrm>
              <a:off x="2713180" y="2011413"/>
              <a:ext cx="185738" cy="316706"/>
            </a:xfrm>
            <a:custGeom>
              <a:avLst/>
              <a:gdLst>
                <a:gd name="connsiteX0" fmla="*/ 0 w 185738"/>
                <a:gd name="connsiteY0" fmla="*/ 183356 h 316706"/>
                <a:gd name="connsiteX1" fmla="*/ 185738 w 185738"/>
                <a:gd name="connsiteY1" fmla="*/ 0 h 316706"/>
                <a:gd name="connsiteX2" fmla="*/ 147638 w 185738"/>
                <a:gd name="connsiteY2" fmla="*/ 316706 h 316706"/>
                <a:gd name="connsiteX3" fmla="*/ 0 w 185738"/>
                <a:gd name="connsiteY3" fmla="*/ 183356 h 31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738" h="316706">
                  <a:moveTo>
                    <a:pt x="0" y="183356"/>
                  </a:moveTo>
                  <a:lnTo>
                    <a:pt x="185738" y="0"/>
                  </a:lnTo>
                  <a:lnTo>
                    <a:pt x="147638" y="316706"/>
                  </a:lnTo>
                  <a:lnTo>
                    <a:pt x="0" y="18335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2" name="Forme libre 101"/>
            <p:cNvSpPr/>
            <p:nvPr/>
          </p:nvSpPr>
          <p:spPr>
            <a:xfrm>
              <a:off x="2058336" y="2716263"/>
              <a:ext cx="128588" cy="226218"/>
            </a:xfrm>
            <a:custGeom>
              <a:avLst/>
              <a:gdLst>
                <a:gd name="connsiteX0" fmla="*/ 0 w 128588"/>
                <a:gd name="connsiteY0" fmla="*/ 126206 h 226218"/>
                <a:gd name="connsiteX1" fmla="*/ 128588 w 128588"/>
                <a:gd name="connsiteY1" fmla="*/ 0 h 226218"/>
                <a:gd name="connsiteX2" fmla="*/ 114300 w 128588"/>
                <a:gd name="connsiteY2" fmla="*/ 226218 h 226218"/>
                <a:gd name="connsiteX3" fmla="*/ 0 w 128588"/>
                <a:gd name="connsiteY3" fmla="*/ 12620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588" h="226218">
                  <a:moveTo>
                    <a:pt x="0" y="126206"/>
                  </a:moveTo>
                  <a:lnTo>
                    <a:pt x="128588" y="0"/>
                  </a:lnTo>
                  <a:lnTo>
                    <a:pt x="114300" y="226218"/>
                  </a:lnTo>
                  <a:lnTo>
                    <a:pt x="0" y="1262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1" name="Forme libre 110"/>
            <p:cNvSpPr/>
            <p:nvPr/>
          </p:nvSpPr>
          <p:spPr>
            <a:xfrm>
              <a:off x="1449530" y="3251250"/>
              <a:ext cx="193675" cy="196850"/>
            </a:xfrm>
            <a:custGeom>
              <a:avLst/>
              <a:gdLst>
                <a:gd name="connsiteX0" fmla="*/ 25400 w 193675"/>
                <a:gd name="connsiteY0" fmla="*/ 6350 h 196850"/>
                <a:gd name="connsiteX1" fmla="*/ 193675 w 193675"/>
                <a:gd name="connsiteY1" fmla="*/ 0 h 196850"/>
                <a:gd name="connsiteX2" fmla="*/ 0 w 193675"/>
                <a:gd name="connsiteY2" fmla="*/ 196850 h 196850"/>
                <a:gd name="connsiteX3" fmla="*/ 25400 w 193675"/>
                <a:gd name="connsiteY3" fmla="*/ 635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675" h="196850">
                  <a:moveTo>
                    <a:pt x="25400" y="6350"/>
                  </a:moveTo>
                  <a:lnTo>
                    <a:pt x="193675" y="0"/>
                  </a:lnTo>
                  <a:lnTo>
                    <a:pt x="0" y="196850"/>
                  </a:lnTo>
                  <a:lnTo>
                    <a:pt x="25400" y="63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9" name="Forme libre 128"/>
            <p:cNvSpPr/>
            <p:nvPr/>
          </p:nvSpPr>
          <p:spPr>
            <a:xfrm>
              <a:off x="1012968" y="3254425"/>
              <a:ext cx="464343" cy="338138"/>
            </a:xfrm>
            <a:custGeom>
              <a:avLst/>
              <a:gdLst>
                <a:gd name="connsiteX0" fmla="*/ 280987 w 464343"/>
                <a:gd name="connsiteY0" fmla="*/ 338138 h 338138"/>
                <a:gd name="connsiteX1" fmla="*/ 438150 w 464343"/>
                <a:gd name="connsiteY1" fmla="*/ 192881 h 338138"/>
                <a:gd name="connsiteX2" fmla="*/ 464343 w 464343"/>
                <a:gd name="connsiteY2" fmla="*/ 0 h 338138"/>
                <a:gd name="connsiteX3" fmla="*/ 209550 w 464343"/>
                <a:gd name="connsiteY3" fmla="*/ 7144 h 338138"/>
                <a:gd name="connsiteX4" fmla="*/ 33337 w 464343"/>
                <a:gd name="connsiteY4" fmla="*/ 35719 h 338138"/>
                <a:gd name="connsiteX5" fmla="*/ 0 w 464343"/>
                <a:gd name="connsiteY5" fmla="*/ 73819 h 338138"/>
                <a:gd name="connsiteX6" fmla="*/ 7143 w 464343"/>
                <a:gd name="connsiteY6" fmla="*/ 121444 h 338138"/>
                <a:gd name="connsiteX7" fmla="*/ 78581 w 464343"/>
                <a:gd name="connsiteY7" fmla="*/ 200025 h 338138"/>
                <a:gd name="connsiteX8" fmla="*/ 204787 w 464343"/>
                <a:gd name="connsiteY8" fmla="*/ 295275 h 338138"/>
                <a:gd name="connsiteX9" fmla="*/ 280987 w 464343"/>
                <a:gd name="connsiteY9" fmla="*/ 338138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43" h="338138">
                  <a:moveTo>
                    <a:pt x="280987" y="338138"/>
                  </a:moveTo>
                  <a:lnTo>
                    <a:pt x="438150" y="192881"/>
                  </a:lnTo>
                  <a:lnTo>
                    <a:pt x="464343" y="0"/>
                  </a:lnTo>
                  <a:lnTo>
                    <a:pt x="209550" y="7144"/>
                  </a:lnTo>
                  <a:lnTo>
                    <a:pt x="33337" y="35719"/>
                  </a:lnTo>
                  <a:lnTo>
                    <a:pt x="0" y="73819"/>
                  </a:lnTo>
                  <a:lnTo>
                    <a:pt x="7143" y="121444"/>
                  </a:lnTo>
                  <a:lnTo>
                    <a:pt x="78581" y="200025"/>
                  </a:lnTo>
                  <a:lnTo>
                    <a:pt x="204787" y="295275"/>
                  </a:lnTo>
                  <a:lnTo>
                    <a:pt x="280987" y="338138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0" name="Forme libre 129"/>
            <p:cNvSpPr/>
            <p:nvPr/>
          </p:nvSpPr>
          <p:spPr>
            <a:xfrm>
              <a:off x="1643999" y="3042494"/>
              <a:ext cx="304800" cy="209550"/>
            </a:xfrm>
            <a:custGeom>
              <a:avLst/>
              <a:gdLst>
                <a:gd name="connsiteX0" fmla="*/ 0 w 304800"/>
                <a:gd name="connsiteY0" fmla="*/ 209550 h 209550"/>
                <a:gd name="connsiteX1" fmla="*/ 214312 w 304800"/>
                <a:gd name="connsiteY1" fmla="*/ 0 h 209550"/>
                <a:gd name="connsiteX2" fmla="*/ 304800 w 304800"/>
                <a:gd name="connsiteY2" fmla="*/ 200025 h 209550"/>
                <a:gd name="connsiteX3" fmla="*/ 0 w 304800"/>
                <a:gd name="connsiteY3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209550">
                  <a:moveTo>
                    <a:pt x="0" y="209550"/>
                  </a:moveTo>
                  <a:lnTo>
                    <a:pt x="214312" y="0"/>
                  </a:lnTo>
                  <a:lnTo>
                    <a:pt x="304800" y="200025"/>
                  </a:lnTo>
                  <a:lnTo>
                    <a:pt x="0" y="209550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1" name="Forme libre 130"/>
            <p:cNvSpPr/>
            <p:nvPr/>
          </p:nvSpPr>
          <p:spPr>
            <a:xfrm>
              <a:off x="2144061" y="2949625"/>
              <a:ext cx="152400" cy="276225"/>
            </a:xfrm>
            <a:custGeom>
              <a:avLst/>
              <a:gdLst>
                <a:gd name="connsiteX0" fmla="*/ 0 w 152400"/>
                <a:gd name="connsiteY0" fmla="*/ 276225 h 276225"/>
                <a:gd name="connsiteX1" fmla="*/ 30957 w 152400"/>
                <a:gd name="connsiteY1" fmla="*/ 0 h 276225"/>
                <a:gd name="connsiteX2" fmla="*/ 135732 w 152400"/>
                <a:gd name="connsiteY2" fmla="*/ 119063 h 276225"/>
                <a:gd name="connsiteX3" fmla="*/ 152400 w 152400"/>
                <a:gd name="connsiteY3" fmla="*/ 178594 h 276225"/>
                <a:gd name="connsiteX4" fmla="*/ 135732 w 152400"/>
                <a:gd name="connsiteY4" fmla="*/ 228600 h 276225"/>
                <a:gd name="connsiteX5" fmla="*/ 83344 w 152400"/>
                <a:gd name="connsiteY5" fmla="*/ 252413 h 276225"/>
                <a:gd name="connsiteX6" fmla="*/ 0 w 152400"/>
                <a:gd name="connsiteY6" fmla="*/ 2762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276225">
                  <a:moveTo>
                    <a:pt x="0" y="276225"/>
                  </a:moveTo>
                  <a:lnTo>
                    <a:pt x="30957" y="0"/>
                  </a:lnTo>
                  <a:lnTo>
                    <a:pt x="135732" y="119063"/>
                  </a:lnTo>
                  <a:lnTo>
                    <a:pt x="152400" y="178594"/>
                  </a:lnTo>
                  <a:lnTo>
                    <a:pt x="135732" y="228600"/>
                  </a:lnTo>
                  <a:lnTo>
                    <a:pt x="83344" y="252413"/>
                  </a:lnTo>
                  <a:lnTo>
                    <a:pt x="0" y="276225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2" name="Forme libre 131"/>
            <p:cNvSpPr/>
            <p:nvPr/>
          </p:nvSpPr>
          <p:spPr>
            <a:xfrm>
              <a:off x="1801161" y="2497188"/>
              <a:ext cx="400050" cy="345281"/>
            </a:xfrm>
            <a:custGeom>
              <a:avLst/>
              <a:gdLst>
                <a:gd name="connsiteX0" fmla="*/ 257175 w 400050"/>
                <a:gd name="connsiteY0" fmla="*/ 345281 h 345281"/>
                <a:gd name="connsiteX1" fmla="*/ 383382 w 400050"/>
                <a:gd name="connsiteY1" fmla="*/ 216693 h 345281"/>
                <a:gd name="connsiteX2" fmla="*/ 400050 w 400050"/>
                <a:gd name="connsiteY2" fmla="*/ 2381 h 345281"/>
                <a:gd name="connsiteX3" fmla="*/ 154782 w 400050"/>
                <a:gd name="connsiteY3" fmla="*/ 0 h 345281"/>
                <a:gd name="connsiteX4" fmla="*/ 35719 w 400050"/>
                <a:gd name="connsiteY4" fmla="*/ 23812 h 345281"/>
                <a:gd name="connsiteX5" fmla="*/ 2382 w 400050"/>
                <a:gd name="connsiteY5" fmla="*/ 47625 h 345281"/>
                <a:gd name="connsiteX6" fmla="*/ 0 w 400050"/>
                <a:gd name="connsiteY6" fmla="*/ 80962 h 345281"/>
                <a:gd name="connsiteX7" fmla="*/ 35719 w 400050"/>
                <a:gd name="connsiteY7" fmla="*/ 133350 h 345281"/>
                <a:gd name="connsiteX8" fmla="*/ 97632 w 400050"/>
                <a:gd name="connsiteY8" fmla="*/ 200025 h 345281"/>
                <a:gd name="connsiteX9" fmla="*/ 257175 w 400050"/>
                <a:gd name="connsiteY9" fmla="*/ 345281 h 34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0050" h="345281">
                  <a:moveTo>
                    <a:pt x="257175" y="345281"/>
                  </a:moveTo>
                  <a:lnTo>
                    <a:pt x="383382" y="216693"/>
                  </a:lnTo>
                  <a:lnTo>
                    <a:pt x="400050" y="2381"/>
                  </a:lnTo>
                  <a:lnTo>
                    <a:pt x="154782" y="0"/>
                  </a:lnTo>
                  <a:lnTo>
                    <a:pt x="35719" y="23812"/>
                  </a:lnTo>
                  <a:lnTo>
                    <a:pt x="2382" y="47625"/>
                  </a:lnTo>
                  <a:lnTo>
                    <a:pt x="0" y="80962"/>
                  </a:lnTo>
                  <a:lnTo>
                    <a:pt x="35719" y="133350"/>
                  </a:lnTo>
                  <a:lnTo>
                    <a:pt x="97632" y="200025"/>
                  </a:lnTo>
                  <a:lnTo>
                    <a:pt x="257175" y="345281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3" name="Forme libre 132"/>
            <p:cNvSpPr/>
            <p:nvPr/>
          </p:nvSpPr>
          <p:spPr>
            <a:xfrm>
              <a:off x="2386949" y="2387650"/>
              <a:ext cx="197644" cy="152400"/>
            </a:xfrm>
            <a:custGeom>
              <a:avLst/>
              <a:gdLst>
                <a:gd name="connsiteX0" fmla="*/ 0 w 197644"/>
                <a:gd name="connsiteY0" fmla="*/ 133350 h 152400"/>
                <a:gd name="connsiteX1" fmla="*/ 197644 w 197644"/>
                <a:gd name="connsiteY1" fmla="*/ 152400 h 152400"/>
                <a:gd name="connsiteX2" fmla="*/ 133350 w 197644"/>
                <a:gd name="connsiteY2" fmla="*/ 0 h 152400"/>
                <a:gd name="connsiteX3" fmla="*/ 0 w 197644"/>
                <a:gd name="connsiteY3" fmla="*/ 13335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7644" h="152400">
                  <a:moveTo>
                    <a:pt x="0" y="133350"/>
                  </a:moveTo>
                  <a:lnTo>
                    <a:pt x="197644" y="152400"/>
                  </a:lnTo>
                  <a:lnTo>
                    <a:pt x="133350" y="0"/>
                  </a:lnTo>
                  <a:lnTo>
                    <a:pt x="0" y="133350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4" name="Forme libre 133"/>
            <p:cNvSpPr/>
            <p:nvPr/>
          </p:nvSpPr>
          <p:spPr>
            <a:xfrm>
              <a:off x="2827480" y="2332881"/>
              <a:ext cx="152400" cy="209550"/>
            </a:xfrm>
            <a:custGeom>
              <a:avLst/>
              <a:gdLst>
                <a:gd name="connsiteX0" fmla="*/ 0 w 152400"/>
                <a:gd name="connsiteY0" fmla="*/ 209550 h 209550"/>
                <a:gd name="connsiteX1" fmla="*/ 35719 w 152400"/>
                <a:gd name="connsiteY1" fmla="*/ 0 h 209550"/>
                <a:gd name="connsiteX2" fmla="*/ 126206 w 152400"/>
                <a:gd name="connsiteY2" fmla="*/ 83344 h 209550"/>
                <a:gd name="connsiteX3" fmla="*/ 152400 w 152400"/>
                <a:gd name="connsiteY3" fmla="*/ 138113 h 209550"/>
                <a:gd name="connsiteX4" fmla="*/ 138113 w 152400"/>
                <a:gd name="connsiteY4" fmla="*/ 176213 h 209550"/>
                <a:gd name="connsiteX5" fmla="*/ 90488 w 152400"/>
                <a:gd name="connsiteY5" fmla="*/ 195263 h 209550"/>
                <a:gd name="connsiteX6" fmla="*/ 0 w 152400"/>
                <a:gd name="connsiteY6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209550">
                  <a:moveTo>
                    <a:pt x="0" y="209550"/>
                  </a:moveTo>
                  <a:lnTo>
                    <a:pt x="35719" y="0"/>
                  </a:lnTo>
                  <a:lnTo>
                    <a:pt x="126206" y="83344"/>
                  </a:lnTo>
                  <a:lnTo>
                    <a:pt x="152400" y="138113"/>
                  </a:lnTo>
                  <a:lnTo>
                    <a:pt x="138113" y="176213"/>
                  </a:lnTo>
                  <a:lnTo>
                    <a:pt x="90488" y="195263"/>
                  </a:lnTo>
                  <a:lnTo>
                    <a:pt x="0" y="209550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5" name="Forme libre 134"/>
            <p:cNvSpPr/>
            <p:nvPr/>
          </p:nvSpPr>
          <p:spPr>
            <a:xfrm>
              <a:off x="2470875" y="1787576"/>
              <a:ext cx="454235" cy="407194"/>
            </a:xfrm>
            <a:custGeom>
              <a:avLst/>
              <a:gdLst>
                <a:gd name="connsiteX0" fmla="*/ 228600 w 442912"/>
                <a:gd name="connsiteY0" fmla="*/ 404813 h 404813"/>
                <a:gd name="connsiteX1" fmla="*/ 419100 w 442912"/>
                <a:gd name="connsiteY1" fmla="*/ 216694 h 404813"/>
                <a:gd name="connsiteX2" fmla="*/ 442912 w 442912"/>
                <a:gd name="connsiteY2" fmla="*/ 0 h 404813"/>
                <a:gd name="connsiteX3" fmla="*/ 157162 w 442912"/>
                <a:gd name="connsiteY3" fmla="*/ 23813 h 404813"/>
                <a:gd name="connsiteX4" fmla="*/ 52387 w 442912"/>
                <a:gd name="connsiteY4" fmla="*/ 54769 h 404813"/>
                <a:gd name="connsiteX5" fmla="*/ 0 w 442912"/>
                <a:gd name="connsiteY5" fmla="*/ 100013 h 404813"/>
                <a:gd name="connsiteX6" fmla="*/ 14287 w 442912"/>
                <a:gd name="connsiteY6" fmla="*/ 171450 h 404813"/>
                <a:gd name="connsiteX7" fmla="*/ 69056 w 442912"/>
                <a:gd name="connsiteY7" fmla="*/ 250032 h 404813"/>
                <a:gd name="connsiteX8" fmla="*/ 159544 w 442912"/>
                <a:gd name="connsiteY8" fmla="*/ 340519 h 404813"/>
                <a:gd name="connsiteX9" fmla="*/ 228600 w 442912"/>
                <a:gd name="connsiteY9" fmla="*/ 404813 h 404813"/>
                <a:gd name="connsiteX0" fmla="*/ 241340 w 455652"/>
                <a:gd name="connsiteY0" fmla="*/ 404813 h 404813"/>
                <a:gd name="connsiteX1" fmla="*/ 431840 w 455652"/>
                <a:gd name="connsiteY1" fmla="*/ 216694 h 404813"/>
                <a:gd name="connsiteX2" fmla="*/ 455652 w 455652"/>
                <a:gd name="connsiteY2" fmla="*/ 0 h 404813"/>
                <a:gd name="connsiteX3" fmla="*/ 169902 w 455652"/>
                <a:gd name="connsiteY3" fmla="*/ 23813 h 404813"/>
                <a:gd name="connsiteX4" fmla="*/ 65127 w 455652"/>
                <a:gd name="connsiteY4" fmla="*/ 54769 h 404813"/>
                <a:gd name="connsiteX5" fmla="*/ 0 w 455652"/>
                <a:gd name="connsiteY5" fmla="*/ 93700 h 404813"/>
                <a:gd name="connsiteX6" fmla="*/ 27027 w 455652"/>
                <a:gd name="connsiteY6" fmla="*/ 171450 h 404813"/>
                <a:gd name="connsiteX7" fmla="*/ 81796 w 455652"/>
                <a:gd name="connsiteY7" fmla="*/ 250032 h 404813"/>
                <a:gd name="connsiteX8" fmla="*/ 172284 w 455652"/>
                <a:gd name="connsiteY8" fmla="*/ 340519 h 404813"/>
                <a:gd name="connsiteX9" fmla="*/ 241340 w 455652"/>
                <a:gd name="connsiteY9" fmla="*/ 404813 h 404813"/>
                <a:gd name="connsiteX0" fmla="*/ 241340 w 455652"/>
                <a:gd name="connsiteY0" fmla="*/ 404813 h 404813"/>
                <a:gd name="connsiteX1" fmla="*/ 431840 w 455652"/>
                <a:gd name="connsiteY1" fmla="*/ 216694 h 404813"/>
                <a:gd name="connsiteX2" fmla="*/ 455652 w 455652"/>
                <a:gd name="connsiteY2" fmla="*/ 0 h 404813"/>
                <a:gd name="connsiteX3" fmla="*/ 169902 w 455652"/>
                <a:gd name="connsiteY3" fmla="*/ 23813 h 404813"/>
                <a:gd name="connsiteX4" fmla="*/ 65127 w 455652"/>
                <a:gd name="connsiteY4" fmla="*/ 54769 h 404813"/>
                <a:gd name="connsiteX5" fmla="*/ 0 w 455652"/>
                <a:gd name="connsiteY5" fmla="*/ 93700 h 404813"/>
                <a:gd name="connsiteX6" fmla="*/ 14287 w 455652"/>
                <a:gd name="connsiteY6" fmla="*/ 171450 h 404813"/>
                <a:gd name="connsiteX7" fmla="*/ 81796 w 455652"/>
                <a:gd name="connsiteY7" fmla="*/ 250032 h 404813"/>
                <a:gd name="connsiteX8" fmla="*/ 172284 w 455652"/>
                <a:gd name="connsiteY8" fmla="*/ 340519 h 404813"/>
                <a:gd name="connsiteX9" fmla="*/ 241340 w 455652"/>
                <a:gd name="connsiteY9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5652" h="404813">
                  <a:moveTo>
                    <a:pt x="241340" y="404813"/>
                  </a:moveTo>
                  <a:lnTo>
                    <a:pt x="431840" y="216694"/>
                  </a:lnTo>
                  <a:lnTo>
                    <a:pt x="455652" y="0"/>
                  </a:lnTo>
                  <a:lnTo>
                    <a:pt x="169902" y="23813"/>
                  </a:lnTo>
                  <a:lnTo>
                    <a:pt x="65127" y="54769"/>
                  </a:lnTo>
                  <a:lnTo>
                    <a:pt x="0" y="93700"/>
                  </a:lnTo>
                  <a:lnTo>
                    <a:pt x="14287" y="171450"/>
                  </a:lnTo>
                  <a:lnTo>
                    <a:pt x="81796" y="250032"/>
                  </a:lnTo>
                  <a:lnTo>
                    <a:pt x="172284" y="340519"/>
                  </a:lnTo>
                  <a:lnTo>
                    <a:pt x="241340" y="404813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6" name="Forme libre 135"/>
            <p:cNvSpPr/>
            <p:nvPr/>
          </p:nvSpPr>
          <p:spPr>
            <a:xfrm>
              <a:off x="3127518" y="1694706"/>
              <a:ext cx="126206" cy="92869"/>
            </a:xfrm>
            <a:custGeom>
              <a:avLst/>
              <a:gdLst>
                <a:gd name="connsiteX0" fmla="*/ 0 w 126206"/>
                <a:gd name="connsiteY0" fmla="*/ 90488 h 92869"/>
                <a:gd name="connsiteX1" fmla="*/ 97631 w 126206"/>
                <a:gd name="connsiteY1" fmla="*/ 0 h 92869"/>
                <a:gd name="connsiteX2" fmla="*/ 126206 w 126206"/>
                <a:gd name="connsiteY2" fmla="*/ 92869 h 92869"/>
                <a:gd name="connsiteX3" fmla="*/ 0 w 126206"/>
                <a:gd name="connsiteY3" fmla="*/ 90488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206" h="92869">
                  <a:moveTo>
                    <a:pt x="0" y="90488"/>
                  </a:moveTo>
                  <a:lnTo>
                    <a:pt x="97631" y="0"/>
                  </a:lnTo>
                  <a:lnTo>
                    <a:pt x="126206" y="92869"/>
                  </a:lnTo>
                  <a:lnTo>
                    <a:pt x="0" y="90488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7" name="Forme libre 136"/>
            <p:cNvSpPr/>
            <p:nvPr/>
          </p:nvSpPr>
          <p:spPr>
            <a:xfrm>
              <a:off x="3613293" y="1561356"/>
              <a:ext cx="150018" cy="211932"/>
            </a:xfrm>
            <a:custGeom>
              <a:avLst/>
              <a:gdLst>
                <a:gd name="connsiteX0" fmla="*/ 0 w 150018"/>
                <a:gd name="connsiteY0" fmla="*/ 211932 h 211932"/>
                <a:gd name="connsiteX1" fmla="*/ 50006 w 150018"/>
                <a:gd name="connsiteY1" fmla="*/ 0 h 211932"/>
                <a:gd name="connsiteX2" fmla="*/ 150018 w 150018"/>
                <a:gd name="connsiteY2" fmla="*/ 109538 h 211932"/>
                <a:gd name="connsiteX3" fmla="*/ 138112 w 150018"/>
                <a:gd name="connsiteY3" fmla="*/ 173832 h 211932"/>
                <a:gd name="connsiteX4" fmla="*/ 0 w 150018"/>
                <a:gd name="connsiteY4" fmla="*/ 211932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8" h="211932">
                  <a:moveTo>
                    <a:pt x="0" y="211932"/>
                  </a:moveTo>
                  <a:lnTo>
                    <a:pt x="50006" y="0"/>
                  </a:lnTo>
                  <a:lnTo>
                    <a:pt x="150018" y="109538"/>
                  </a:lnTo>
                  <a:lnTo>
                    <a:pt x="138112" y="173832"/>
                  </a:lnTo>
                  <a:lnTo>
                    <a:pt x="0" y="211932"/>
                  </a:lnTo>
                  <a:close/>
                </a:path>
              </a:pathLst>
            </a:custGeom>
            <a:solidFill>
              <a:srgbClr val="FFC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8" name="Forme libre 137"/>
            <p:cNvSpPr/>
            <p:nvPr/>
          </p:nvSpPr>
          <p:spPr>
            <a:xfrm>
              <a:off x="2200298" y="2030462"/>
              <a:ext cx="317619" cy="490537"/>
            </a:xfrm>
            <a:custGeom>
              <a:avLst/>
              <a:gdLst>
                <a:gd name="connsiteX0" fmla="*/ 0 w 328613"/>
                <a:gd name="connsiteY0" fmla="*/ 683418 h 683418"/>
                <a:gd name="connsiteX1" fmla="*/ 328613 w 328613"/>
                <a:gd name="connsiteY1" fmla="*/ 359568 h 683418"/>
                <a:gd name="connsiteX2" fmla="*/ 230981 w 328613"/>
                <a:gd name="connsiteY2" fmla="*/ 147637 h 683418"/>
                <a:gd name="connsiteX3" fmla="*/ 169069 w 328613"/>
                <a:gd name="connsiteY3" fmla="*/ 35718 h 683418"/>
                <a:gd name="connsiteX4" fmla="*/ 135731 w 328613"/>
                <a:gd name="connsiteY4" fmla="*/ 7143 h 683418"/>
                <a:gd name="connsiteX5" fmla="*/ 119063 w 328613"/>
                <a:gd name="connsiteY5" fmla="*/ 0 h 683418"/>
                <a:gd name="connsiteX6" fmla="*/ 92869 w 328613"/>
                <a:gd name="connsiteY6" fmla="*/ 16668 h 683418"/>
                <a:gd name="connsiteX7" fmla="*/ 71438 w 328613"/>
                <a:gd name="connsiteY7" fmla="*/ 52387 h 683418"/>
                <a:gd name="connsiteX8" fmla="*/ 47625 w 328613"/>
                <a:gd name="connsiteY8" fmla="*/ 164306 h 683418"/>
                <a:gd name="connsiteX9" fmla="*/ 26194 w 328613"/>
                <a:gd name="connsiteY9" fmla="*/ 323850 h 683418"/>
                <a:gd name="connsiteX10" fmla="*/ 0 w 328613"/>
                <a:gd name="connsiteY10" fmla="*/ 683418 h 683418"/>
                <a:gd name="connsiteX0" fmla="*/ 169068 w 302419"/>
                <a:gd name="connsiteY0" fmla="*/ 490537 h 490537"/>
                <a:gd name="connsiteX1" fmla="*/ 302419 w 302419"/>
                <a:gd name="connsiteY1" fmla="*/ 359568 h 490537"/>
                <a:gd name="connsiteX2" fmla="*/ 204787 w 302419"/>
                <a:gd name="connsiteY2" fmla="*/ 147637 h 490537"/>
                <a:gd name="connsiteX3" fmla="*/ 142875 w 302419"/>
                <a:gd name="connsiteY3" fmla="*/ 35718 h 490537"/>
                <a:gd name="connsiteX4" fmla="*/ 109537 w 302419"/>
                <a:gd name="connsiteY4" fmla="*/ 7143 h 490537"/>
                <a:gd name="connsiteX5" fmla="*/ 92869 w 302419"/>
                <a:gd name="connsiteY5" fmla="*/ 0 h 490537"/>
                <a:gd name="connsiteX6" fmla="*/ 66675 w 302419"/>
                <a:gd name="connsiteY6" fmla="*/ 16668 h 490537"/>
                <a:gd name="connsiteX7" fmla="*/ 45244 w 302419"/>
                <a:gd name="connsiteY7" fmla="*/ 52387 h 490537"/>
                <a:gd name="connsiteX8" fmla="*/ 21431 w 302419"/>
                <a:gd name="connsiteY8" fmla="*/ 164306 h 490537"/>
                <a:gd name="connsiteX9" fmla="*/ 0 w 302419"/>
                <a:gd name="connsiteY9" fmla="*/ 323850 h 490537"/>
                <a:gd name="connsiteX10" fmla="*/ 169068 w 302419"/>
                <a:gd name="connsiteY10" fmla="*/ 490537 h 490537"/>
                <a:gd name="connsiteX0" fmla="*/ 178975 w 312326"/>
                <a:gd name="connsiteY0" fmla="*/ 490537 h 490537"/>
                <a:gd name="connsiteX1" fmla="*/ 312326 w 312326"/>
                <a:gd name="connsiteY1" fmla="*/ 359568 h 490537"/>
                <a:gd name="connsiteX2" fmla="*/ 214694 w 312326"/>
                <a:gd name="connsiteY2" fmla="*/ 147637 h 490537"/>
                <a:gd name="connsiteX3" fmla="*/ 152782 w 312326"/>
                <a:gd name="connsiteY3" fmla="*/ 35718 h 490537"/>
                <a:gd name="connsiteX4" fmla="*/ 119444 w 312326"/>
                <a:gd name="connsiteY4" fmla="*/ 7143 h 490537"/>
                <a:gd name="connsiteX5" fmla="*/ 102776 w 312326"/>
                <a:gd name="connsiteY5" fmla="*/ 0 h 490537"/>
                <a:gd name="connsiteX6" fmla="*/ 76582 w 312326"/>
                <a:gd name="connsiteY6" fmla="*/ 16668 h 490537"/>
                <a:gd name="connsiteX7" fmla="*/ 55151 w 312326"/>
                <a:gd name="connsiteY7" fmla="*/ 52387 h 490537"/>
                <a:gd name="connsiteX8" fmla="*/ 31338 w 312326"/>
                <a:gd name="connsiteY8" fmla="*/ 164306 h 490537"/>
                <a:gd name="connsiteX9" fmla="*/ 9907 w 312326"/>
                <a:gd name="connsiteY9" fmla="*/ 323850 h 490537"/>
                <a:gd name="connsiteX10" fmla="*/ 7526 w 312326"/>
                <a:gd name="connsiteY10" fmla="*/ 473869 h 490537"/>
                <a:gd name="connsiteX11" fmla="*/ 178975 w 312326"/>
                <a:gd name="connsiteY11" fmla="*/ 490537 h 490537"/>
                <a:gd name="connsiteX0" fmla="*/ 184268 w 317619"/>
                <a:gd name="connsiteY0" fmla="*/ 490537 h 490537"/>
                <a:gd name="connsiteX1" fmla="*/ 317619 w 317619"/>
                <a:gd name="connsiteY1" fmla="*/ 359568 h 490537"/>
                <a:gd name="connsiteX2" fmla="*/ 219987 w 317619"/>
                <a:gd name="connsiteY2" fmla="*/ 147637 h 490537"/>
                <a:gd name="connsiteX3" fmla="*/ 158075 w 317619"/>
                <a:gd name="connsiteY3" fmla="*/ 35718 h 490537"/>
                <a:gd name="connsiteX4" fmla="*/ 124737 w 317619"/>
                <a:gd name="connsiteY4" fmla="*/ 7143 h 490537"/>
                <a:gd name="connsiteX5" fmla="*/ 108069 w 317619"/>
                <a:gd name="connsiteY5" fmla="*/ 0 h 490537"/>
                <a:gd name="connsiteX6" fmla="*/ 81875 w 317619"/>
                <a:gd name="connsiteY6" fmla="*/ 16668 h 490537"/>
                <a:gd name="connsiteX7" fmla="*/ 60444 w 317619"/>
                <a:gd name="connsiteY7" fmla="*/ 52387 h 490537"/>
                <a:gd name="connsiteX8" fmla="*/ 36631 w 317619"/>
                <a:gd name="connsiteY8" fmla="*/ 164306 h 490537"/>
                <a:gd name="connsiteX9" fmla="*/ 15200 w 317619"/>
                <a:gd name="connsiteY9" fmla="*/ 323850 h 490537"/>
                <a:gd name="connsiteX10" fmla="*/ 12819 w 317619"/>
                <a:gd name="connsiteY10" fmla="*/ 473869 h 490537"/>
                <a:gd name="connsiteX11" fmla="*/ 184268 w 317619"/>
                <a:gd name="connsiteY11" fmla="*/ 490537 h 49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619" h="490537">
                  <a:moveTo>
                    <a:pt x="184268" y="490537"/>
                  </a:moveTo>
                  <a:lnTo>
                    <a:pt x="317619" y="359568"/>
                  </a:lnTo>
                  <a:lnTo>
                    <a:pt x="219987" y="147637"/>
                  </a:lnTo>
                  <a:lnTo>
                    <a:pt x="158075" y="35718"/>
                  </a:lnTo>
                  <a:lnTo>
                    <a:pt x="124737" y="7143"/>
                  </a:lnTo>
                  <a:lnTo>
                    <a:pt x="108069" y="0"/>
                  </a:lnTo>
                  <a:lnTo>
                    <a:pt x="81875" y="16668"/>
                  </a:lnTo>
                  <a:lnTo>
                    <a:pt x="60444" y="52387"/>
                  </a:lnTo>
                  <a:lnTo>
                    <a:pt x="36631" y="164306"/>
                  </a:lnTo>
                  <a:lnTo>
                    <a:pt x="15200" y="323850"/>
                  </a:lnTo>
                  <a:cubicBezTo>
                    <a:pt x="8849" y="434975"/>
                    <a:pt x="-14168" y="448469"/>
                    <a:pt x="12819" y="473869"/>
                  </a:cubicBezTo>
                  <a:lnTo>
                    <a:pt x="184268" y="49053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9" name="Forme libre 138"/>
            <p:cNvSpPr/>
            <p:nvPr/>
          </p:nvSpPr>
          <p:spPr>
            <a:xfrm>
              <a:off x="2586974" y="2542431"/>
              <a:ext cx="242887" cy="202407"/>
            </a:xfrm>
            <a:custGeom>
              <a:avLst/>
              <a:gdLst>
                <a:gd name="connsiteX0" fmla="*/ 0 w 378619"/>
                <a:gd name="connsiteY0" fmla="*/ 373856 h 731044"/>
                <a:gd name="connsiteX1" fmla="*/ 378619 w 378619"/>
                <a:gd name="connsiteY1" fmla="*/ 0 h 731044"/>
                <a:gd name="connsiteX2" fmla="*/ 326231 w 378619"/>
                <a:gd name="connsiteY2" fmla="*/ 411956 h 731044"/>
                <a:gd name="connsiteX3" fmla="*/ 273844 w 378619"/>
                <a:gd name="connsiteY3" fmla="*/ 652462 h 731044"/>
                <a:gd name="connsiteX4" fmla="*/ 240506 w 378619"/>
                <a:gd name="connsiteY4" fmla="*/ 721519 h 731044"/>
                <a:gd name="connsiteX5" fmla="*/ 207169 w 378619"/>
                <a:gd name="connsiteY5" fmla="*/ 731044 h 731044"/>
                <a:gd name="connsiteX6" fmla="*/ 173831 w 378619"/>
                <a:gd name="connsiteY6" fmla="*/ 704850 h 731044"/>
                <a:gd name="connsiteX7" fmla="*/ 126206 w 378619"/>
                <a:gd name="connsiteY7" fmla="*/ 642937 h 731044"/>
                <a:gd name="connsiteX8" fmla="*/ 0 w 378619"/>
                <a:gd name="connsiteY8" fmla="*/ 373856 h 731044"/>
                <a:gd name="connsiteX0" fmla="*/ 0 w 311944"/>
                <a:gd name="connsiteY0" fmla="*/ 533400 h 731044"/>
                <a:gd name="connsiteX1" fmla="*/ 311944 w 311944"/>
                <a:gd name="connsiteY1" fmla="*/ 0 h 731044"/>
                <a:gd name="connsiteX2" fmla="*/ 259556 w 311944"/>
                <a:gd name="connsiteY2" fmla="*/ 411956 h 731044"/>
                <a:gd name="connsiteX3" fmla="*/ 207169 w 311944"/>
                <a:gd name="connsiteY3" fmla="*/ 652462 h 731044"/>
                <a:gd name="connsiteX4" fmla="*/ 173831 w 311944"/>
                <a:gd name="connsiteY4" fmla="*/ 721519 h 731044"/>
                <a:gd name="connsiteX5" fmla="*/ 140494 w 311944"/>
                <a:gd name="connsiteY5" fmla="*/ 731044 h 731044"/>
                <a:gd name="connsiteX6" fmla="*/ 107156 w 311944"/>
                <a:gd name="connsiteY6" fmla="*/ 704850 h 731044"/>
                <a:gd name="connsiteX7" fmla="*/ 59531 w 311944"/>
                <a:gd name="connsiteY7" fmla="*/ 642937 h 731044"/>
                <a:gd name="connsiteX8" fmla="*/ 0 w 311944"/>
                <a:gd name="connsiteY8" fmla="*/ 533400 h 731044"/>
                <a:gd name="connsiteX0" fmla="*/ 0 w 311944"/>
                <a:gd name="connsiteY0" fmla="*/ 533400 h 731044"/>
                <a:gd name="connsiteX1" fmla="*/ 311944 w 311944"/>
                <a:gd name="connsiteY1" fmla="*/ 0 h 731044"/>
                <a:gd name="connsiteX2" fmla="*/ 230981 w 311944"/>
                <a:gd name="connsiteY2" fmla="*/ 583406 h 731044"/>
                <a:gd name="connsiteX3" fmla="*/ 207169 w 311944"/>
                <a:gd name="connsiteY3" fmla="*/ 652462 h 731044"/>
                <a:gd name="connsiteX4" fmla="*/ 173831 w 311944"/>
                <a:gd name="connsiteY4" fmla="*/ 721519 h 731044"/>
                <a:gd name="connsiteX5" fmla="*/ 140494 w 311944"/>
                <a:gd name="connsiteY5" fmla="*/ 731044 h 731044"/>
                <a:gd name="connsiteX6" fmla="*/ 107156 w 311944"/>
                <a:gd name="connsiteY6" fmla="*/ 704850 h 731044"/>
                <a:gd name="connsiteX7" fmla="*/ 59531 w 311944"/>
                <a:gd name="connsiteY7" fmla="*/ 642937 h 731044"/>
                <a:gd name="connsiteX8" fmla="*/ 0 w 311944"/>
                <a:gd name="connsiteY8" fmla="*/ 533400 h 731044"/>
                <a:gd name="connsiteX0" fmla="*/ 0 w 242887"/>
                <a:gd name="connsiteY0" fmla="*/ 4763 h 202407"/>
                <a:gd name="connsiteX1" fmla="*/ 242887 w 242887"/>
                <a:gd name="connsiteY1" fmla="*/ 0 h 202407"/>
                <a:gd name="connsiteX2" fmla="*/ 230981 w 242887"/>
                <a:gd name="connsiteY2" fmla="*/ 54769 h 202407"/>
                <a:gd name="connsiteX3" fmla="*/ 207169 w 242887"/>
                <a:gd name="connsiteY3" fmla="*/ 123825 h 202407"/>
                <a:gd name="connsiteX4" fmla="*/ 173831 w 242887"/>
                <a:gd name="connsiteY4" fmla="*/ 192882 h 202407"/>
                <a:gd name="connsiteX5" fmla="*/ 140494 w 242887"/>
                <a:gd name="connsiteY5" fmla="*/ 202407 h 202407"/>
                <a:gd name="connsiteX6" fmla="*/ 107156 w 242887"/>
                <a:gd name="connsiteY6" fmla="*/ 176213 h 202407"/>
                <a:gd name="connsiteX7" fmla="*/ 59531 w 242887"/>
                <a:gd name="connsiteY7" fmla="*/ 114300 h 202407"/>
                <a:gd name="connsiteX8" fmla="*/ 0 w 242887"/>
                <a:gd name="connsiteY8" fmla="*/ 4763 h 202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02407">
                  <a:moveTo>
                    <a:pt x="0" y="4763"/>
                  </a:moveTo>
                  <a:lnTo>
                    <a:pt x="242887" y="0"/>
                  </a:lnTo>
                  <a:lnTo>
                    <a:pt x="230981" y="54769"/>
                  </a:lnTo>
                  <a:lnTo>
                    <a:pt x="207169" y="123825"/>
                  </a:lnTo>
                  <a:lnTo>
                    <a:pt x="173831" y="192882"/>
                  </a:lnTo>
                  <a:lnTo>
                    <a:pt x="140494" y="202407"/>
                  </a:lnTo>
                  <a:lnTo>
                    <a:pt x="107156" y="176213"/>
                  </a:lnTo>
                  <a:lnTo>
                    <a:pt x="59531" y="114300"/>
                  </a:lnTo>
                  <a:lnTo>
                    <a:pt x="0" y="476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0" name="Forme libre 139"/>
            <p:cNvSpPr/>
            <p:nvPr/>
          </p:nvSpPr>
          <p:spPr>
            <a:xfrm>
              <a:off x="2925112" y="1306563"/>
              <a:ext cx="295274" cy="485775"/>
            </a:xfrm>
            <a:custGeom>
              <a:avLst/>
              <a:gdLst>
                <a:gd name="connsiteX0" fmla="*/ 0 w 316706"/>
                <a:gd name="connsiteY0" fmla="*/ 702468 h 702468"/>
                <a:gd name="connsiteX1" fmla="*/ 316706 w 316706"/>
                <a:gd name="connsiteY1" fmla="*/ 388143 h 702468"/>
                <a:gd name="connsiteX2" fmla="*/ 228600 w 316706"/>
                <a:gd name="connsiteY2" fmla="*/ 121443 h 702468"/>
                <a:gd name="connsiteX3" fmla="*/ 173831 w 316706"/>
                <a:gd name="connsiteY3" fmla="*/ 16668 h 702468"/>
                <a:gd name="connsiteX4" fmla="*/ 147638 w 316706"/>
                <a:gd name="connsiteY4" fmla="*/ 0 h 702468"/>
                <a:gd name="connsiteX5" fmla="*/ 116681 w 316706"/>
                <a:gd name="connsiteY5" fmla="*/ 14287 h 702468"/>
                <a:gd name="connsiteX6" fmla="*/ 90488 w 316706"/>
                <a:gd name="connsiteY6" fmla="*/ 69056 h 702468"/>
                <a:gd name="connsiteX7" fmla="*/ 61913 w 316706"/>
                <a:gd name="connsiteY7" fmla="*/ 195262 h 702468"/>
                <a:gd name="connsiteX8" fmla="*/ 23813 w 316706"/>
                <a:gd name="connsiteY8" fmla="*/ 469106 h 702468"/>
                <a:gd name="connsiteX9" fmla="*/ 0 w 316706"/>
                <a:gd name="connsiteY9" fmla="*/ 702468 h 702468"/>
                <a:gd name="connsiteX0" fmla="*/ 202406 w 292893"/>
                <a:gd name="connsiteY0" fmla="*/ 481012 h 481012"/>
                <a:gd name="connsiteX1" fmla="*/ 292893 w 292893"/>
                <a:gd name="connsiteY1" fmla="*/ 388143 h 481012"/>
                <a:gd name="connsiteX2" fmla="*/ 204787 w 292893"/>
                <a:gd name="connsiteY2" fmla="*/ 121443 h 481012"/>
                <a:gd name="connsiteX3" fmla="*/ 150018 w 292893"/>
                <a:gd name="connsiteY3" fmla="*/ 16668 h 481012"/>
                <a:gd name="connsiteX4" fmla="*/ 123825 w 292893"/>
                <a:gd name="connsiteY4" fmla="*/ 0 h 481012"/>
                <a:gd name="connsiteX5" fmla="*/ 92868 w 292893"/>
                <a:gd name="connsiteY5" fmla="*/ 14287 h 481012"/>
                <a:gd name="connsiteX6" fmla="*/ 66675 w 292893"/>
                <a:gd name="connsiteY6" fmla="*/ 69056 h 481012"/>
                <a:gd name="connsiteX7" fmla="*/ 38100 w 292893"/>
                <a:gd name="connsiteY7" fmla="*/ 195262 h 481012"/>
                <a:gd name="connsiteX8" fmla="*/ 0 w 292893"/>
                <a:gd name="connsiteY8" fmla="*/ 469106 h 481012"/>
                <a:gd name="connsiteX9" fmla="*/ 202406 w 292893"/>
                <a:gd name="connsiteY9" fmla="*/ 481012 h 481012"/>
                <a:gd name="connsiteX0" fmla="*/ 204787 w 295274"/>
                <a:gd name="connsiteY0" fmla="*/ 481012 h 485775"/>
                <a:gd name="connsiteX1" fmla="*/ 295274 w 295274"/>
                <a:gd name="connsiteY1" fmla="*/ 388143 h 485775"/>
                <a:gd name="connsiteX2" fmla="*/ 207168 w 295274"/>
                <a:gd name="connsiteY2" fmla="*/ 121443 h 485775"/>
                <a:gd name="connsiteX3" fmla="*/ 152399 w 295274"/>
                <a:gd name="connsiteY3" fmla="*/ 16668 h 485775"/>
                <a:gd name="connsiteX4" fmla="*/ 126206 w 295274"/>
                <a:gd name="connsiteY4" fmla="*/ 0 h 485775"/>
                <a:gd name="connsiteX5" fmla="*/ 95249 w 295274"/>
                <a:gd name="connsiteY5" fmla="*/ 14287 h 485775"/>
                <a:gd name="connsiteX6" fmla="*/ 69056 w 295274"/>
                <a:gd name="connsiteY6" fmla="*/ 69056 h 485775"/>
                <a:gd name="connsiteX7" fmla="*/ 40481 w 295274"/>
                <a:gd name="connsiteY7" fmla="*/ 195262 h 485775"/>
                <a:gd name="connsiteX8" fmla="*/ 0 w 295274"/>
                <a:gd name="connsiteY8" fmla="*/ 485775 h 485775"/>
                <a:gd name="connsiteX9" fmla="*/ 204787 w 295274"/>
                <a:gd name="connsiteY9" fmla="*/ 481012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4" h="485775">
                  <a:moveTo>
                    <a:pt x="204787" y="481012"/>
                  </a:moveTo>
                  <a:lnTo>
                    <a:pt x="295274" y="388143"/>
                  </a:lnTo>
                  <a:lnTo>
                    <a:pt x="207168" y="121443"/>
                  </a:lnTo>
                  <a:lnTo>
                    <a:pt x="152399" y="16668"/>
                  </a:lnTo>
                  <a:lnTo>
                    <a:pt x="126206" y="0"/>
                  </a:lnTo>
                  <a:lnTo>
                    <a:pt x="95249" y="14287"/>
                  </a:lnTo>
                  <a:lnTo>
                    <a:pt x="69056" y="69056"/>
                  </a:lnTo>
                  <a:lnTo>
                    <a:pt x="40481" y="195262"/>
                  </a:lnTo>
                  <a:lnTo>
                    <a:pt x="0" y="485775"/>
                  </a:lnTo>
                  <a:lnTo>
                    <a:pt x="204787" y="48101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1" name="Forme libre 140"/>
            <p:cNvSpPr/>
            <p:nvPr/>
          </p:nvSpPr>
          <p:spPr>
            <a:xfrm>
              <a:off x="3253723" y="1773288"/>
              <a:ext cx="355967" cy="369093"/>
            </a:xfrm>
            <a:custGeom>
              <a:avLst/>
              <a:gdLst>
                <a:gd name="connsiteX0" fmla="*/ 0 w 504825"/>
                <a:gd name="connsiteY0" fmla="*/ 502443 h 950118"/>
                <a:gd name="connsiteX1" fmla="*/ 502444 w 504825"/>
                <a:gd name="connsiteY1" fmla="*/ 0 h 950118"/>
                <a:gd name="connsiteX2" fmla="*/ 504825 w 504825"/>
                <a:gd name="connsiteY2" fmla="*/ 26193 h 950118"/>
                <a:gd name="connsiteX3" fmla="*/ 381000 w 504825"/>
                <a:gd name="connsiteY3" fmla="*/ 561975 h 950118"/>
                <a:gd name="connsiteX4" fmla="*/ 280987 w 504825"/>
                <a:gd name="connsiteY4" fmla="*/ 859631 h 950118"/>
                <a:gd name="connsiteX5" fmla="*/ 221456 w 504825"/>
                <a:gd name="connsiteY5" fmla="*/ 940593 h 950118"/>
                <a:gd name="connsiteX6" fmla="*/ 190500 w 504825"/>
                <a:gd name="connsiteY6" fmla="*/ 950118 h 950118"/>
                <a:gd name="connsiteX7" fmla="*/ 161925 w 504825"/>
                <a:gd name="connsiteY7" fmla="*/ 928687 h 950118"/>
                <a:gd name="connsiteX8" fmla="*/ 128587 w 504825"/>
                <a:gd name="connsiteY8" fmla="*/ 869156 h 950118"/>
                <a:gd name="connsiteX9" fmla="*/ 52387 w 504825"/>
                <a:gd name="connsiteY9" fmla="*/ 666750 h 950118"/>
                <a:gd name="connsiteX10" fmla="*/ 0 w 504825"/>
                <a:gd name="connsiteY10" fmla="*/ 502443 h 950118"/>
                <a:gd name="connsiteX0" fmla="*/ 0 w 504825"/>
                <a:gd name="connsiteY0" fmla="*/ 502443 h 950118"/>
                <a:gd name="connsiteX1" fmla="*/ 502444 w 504825"/>
                <a:gd name="connsiteY1" fmla="*/ 0 h 950118"/>
                <a:gd name="connsiteX2" fmla="*/ 504825 w 504825"/>
                <a:gd name="connsiteY2" fmla="*/ 26193 h 950118"/>
                <a:gd name="connsiteX3" fmla="*/ 381000 w 504825"/>
                <a:gd name="connsiteY3" fmla="*/ 581025 h 950118"/>
                <a:gd name="connsiteX4" fmla="*/ 280987 w 504825"/>
                <a:gd name="connsiteY4" fmla="*/ 859631 h 950118"/>
                <a:gd name="connsiteX5" fmla="*/ 221456 w 504825"/>
                <a:gd name="connsiteY5" fmla="*/ 940593 h 950118"/>
                <a:gd name="connsiteX6" fmla="*/ 190500 w 504825"/>
                <a:gd name="connsiteY6" fmla="*/ 950118 h 950118"/>
                <a:gd name="connsiteX7" fmla="*/ 161925 w 504825"/>
                <a:gd name="connsiteY7" fmla="*/ 928687 h 950118"/>
                <a:gd name="connsiteX8" fmla="*/ 128587 w 504825"/>
                <a:gd name="connsiteY8" fmla="*/ 869156 h 950118"/>
                <a:gd name="connsiteX9" fmla="*/ 52387 w 504825"/>
                <a:gd name="connsiteY9" fmla="*/ 666750 h 950118"/>
                <a:gd name="connsiteX10" fmla="*/ 0 w 504825"/>
                <a:gd name="connsiteY10" fmla="*/ 502443 h 950118"/>
                <a:gd name="connsiteX0" fmla="*/ 0 w 502444"/>
                <a:gd name="connsiteY0" fmla="*/ 502443 h 950118"/>
                <a:gd name="connsiteX1" fmla="*/ 502444 w 502444"/>
                <a:gd name="connsiteY1" fmla="*/ 0 h 950118"/>
                <a:gd name="connsiteX2" fmla="*/ 264175 w 502444"/>
                <a:gd name="connsiteY2" fmla="*/ 583406 h 950118"/>
                <a:gd name="connsiteX3" fmla="*/ 381000 w 502444"/>
                <a:gd name="connsiteY3" fmla="*/ 581025 h 950118"/>
                <a:gd name="connsiteX4" fmla="*/ 280987 w 502444"/>
                <a:gd name="connsiteY4" fmla="*/ 859631 h 950118"/>
                <a:gd name="connsiteX5" fmla="*/ 221456 w 502444"/>
                <a:gd name="connsiteY5" fmla="*/ 940593 h 950118"/>
                <a:gd name="connsiteX6" fmla="*/ 190500 w 502444"/>
                <a:gd name="connsiteY6" fmla="*/ 950118 h 950118"/>
                <a:gd name="connsiteX7" fmla="*/ 161925 w 502444"/>
                <a:gd name="connsiteY7" fmla="*/ 928687 h 950118"/>
                <a:gd name="connsiteX8" fmla="*/ 128587 w 502444"/>
                <a:gd name="connsiteY8" fmla="*/ 869156 h 950118"/>
                <a:gd name="connsiteX9" fmla="*/ 52387 w 502444"/>
                <a:gd name="connsiteY9" fmla="*/ 666750 h 950118"/>
                <a:gd name="connsiteX10" fmla="*/ 0 w 502444"/>
                <a:gd name="connsiteY10" fmla="*/ 502443 h 950118"/>
                <a:gd name="connsiteX0" fmla="*/ 0 w 474132"/>
                <a:gd name="connsiteY0" fmla="*/ 592931 h 950118"/>
                <a:gd name="connsiteX1" fmla="*/ 474132 w 474132"/>
                <a:gd name="connsiteY1" fmla="*/ 0 h 950118"/>
                <a:gd name="connsiteX2" fmla="*/ 235863 w 474132"/>
                <a:gd name="connsiteY2" fmla="*/ 583406 h 950118"/>
                <a:gd name="connsiteX3" fmla="*/ 352688 w 474132"/>
                <a:gd name="connsiteY3" fmla="*/ 581025 h 950118"/>
                <a:gd name="connsiteX4" fmla="*/ 252675 w 474132"/>
                <a:gd name="connsiteY4" fmla="*/ 859631 h 950118"/>
                <a:gd name="connsiteX5" fmla="*/ 193144 w 474132"/>
                <a:gd name="connsiteY5" fmla="*/ 940593 h 950118"/>
                <a:gd name="connsiteX6" fmla="*/ 162188 w 474132"/>
                <a:gd name="connsiteY6" fmla="*/ 950118 h 950118"/>
                <a:gd name="connsiteX7" fmla="*/ 133613 w 474132"/>
                <a:gd name="connsiteY7" fmla="*/ 928687 h 950118"/>
                <a:gd name="connsiteX8" fmla="*/ 100275 w 474132"/>
                <a:gd name="connsiteY8" fmla="*/ 869156 h 950118"/>
                <a:gd name="connsiteX9" fmla="*/ 24075 w 474132"/>
                <a:gd name="connsiteY9" fmla="*/ 666750 h 950118"/>
                <a:gd name="connsiteX10" fmla="*/ 0 w 474132"/>
                <a:gd name="connsiteY10" fmla="*/ 592931 h 950118"/>
                <a:gd name="connsiteX0" fmla="*/ 0 w 352688"/>
                <a:gd name="connsiteY0" fmla="*/ 11906 h 369093"/>
                <a:gd name="connsiteX1" fmla="*/ 122594 w 352688"/>
                <a:gd name="connsiteY1" fmla="*/ 7143 h 369093"/>
                <a:gd name="connsiteX2" fmla="*/ 235863 w 352688"/>
                <a:gd name="connsiteY2" fmla="*/ 2381 h 369093"/>
                <a:gd name="connsiteX3" fmla="*/ 352688 w 352688"/>
                <a:gd name="connsiteY3" fmla="*/ 0 h 369093"/>
                <a:gd name="connsiteX4" fmla="*/ 252675 w 352688"/>
                <a:gd name="connsiteY4" fmla="*/ 278606 h 369093"/>
                <a:gd name="connsiteX5" fmla="*/ 193144 w 352688"/>
                <a:gd name="connsiteY5" fmla="*/ 359568 h 369093"/>
                <a:gd name="connsiteX6" fmla="*/ 162188 w 352688"/>
                <a:gd name="connsiteY6" fmla="*/ 369093 h 369093"/>
                <a:gd name="connsiteX7" fmla="*/ 133613 w 352688"/>
                <a:gd name="connsiteY7" fmla="*/ 347662 h 369093"/>
                <a:gd name="connsiteX8" fmla="*/ 100275 w 352688"/>
                <a:gd name="connsiteY8" fmla="*/ 288131 h 369093"/>
                <a:gd name="connsiteX9" fmla="*/ 24075 w 352688"/>
                <a:gd name="connsiteY9" fmla="*/ 85725 h 369093"/>
                <a:gd name="connsiteX10" fmla="*/ 0 w 352688"/>
                <a:gd name="connsiteY10" fmla="*/ 11906 h 36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2688" h="369093">
                  <a:moveTo>
                    <a:pt x="0" y="11906"/>
                  </a:moveTo>
                  <a:lnTo>
                    <a:pt x="122594" y="7143"/>
                  </a:lnTo>
                  <a:lnTo>
                    <a:pt x="235863" y="2381"/>
                  </a:lnTo>
                  <a:lnTo>
                    <a:pt x="352688" y="0"/>
                  </a:lnTo>
                  <a:lnTo>
                    <a:pt x="252675" y="278606"/>
                  </a:lnTo>
                  <a:lnTo>
                    <a:pt x="193144" y="359568"/>
                  </a:lnTo>
                  <a:lnTo>
                    <a:pt x="162188" y="369093"/>
                  </a:lnTo>
                  <a:lnTo>
                    <a:pt x="133613" y="347662"/>
                  </a:lnTo>
                  <a:lnTo>
                    <a:pt x="100275" y="288131"/>
                  </a:lnTo>
                  <a:lnTo>
                    <a:pt x="24075" y="85725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2" name="Forme libre 141"/>
            <p:cNvSpPr/>
            <p:nvPr/>
          </p:nvSpPr>
          <p:spPr>
            <a:xfrm>
              <a:off x="1953562" y="3221088"/>
              <a:ext cx="188118" cy="173831"/>
            </a:xfrm>
            <a:custGeom>
              <a:avLst/>
              <a:gdLst>
                <a:gd name="connsiteX0" fmla="*/ 0 w 323850"/>
                <a:gd name="connsiteY0" fmla="*/ 319088 h 673894"/>
                <a:gd name="connsiteX1" fmla="*/ 323850 w 323850"/>
                <a:gd name="connsiteY1" fmla="*/ 0 h 673894"/>
                <a:gd name="connsiteX2" fmla="*/ 297657 w 323850"/>
                <a:gd name="connsiteY2" fmla="*/ 392906 h 673894"/>
                <a:gd name="connsiteX3" fmla="*/ 266700 w 323850"/>
                <a:gd name="connsiteY3" fmla="*/ 583406 h 673894"/>
                <a:gd name="connsiteX4" fmla="*/ 233363 w 323850"/>
                <a:gd name="connsiteY4" fmla="*/ 666750 h 673894"/>
                <a:gd name="connsiteX5" fmla="*/ 226219 w 323850"/>
                <a:gd name="connsiteY5" fmla="*/ 673894 h 673894"/>
                <a:gd name="connsiteX6" fmla="*/ 226219 w 323850"/>
                <a:gd name="connsiteY6" fmla="*/ 673894 h 673894"/>
                <a:gd name="connsiteX7" fmla="*/ 195263 w 323850"/>
                <a:gd name="connsiteY7" fmla="*/ 673894 h 673894"/>
                <a:gd name="connsiteX8" fmla="*/ 178594 w 323850"/>
                <a:gd name="connsiteY8" fmla="*/ 657225 h 673894"/>
                <a:gd name="connsiteX9" fmla="*/ 142875 w 323850"/>
                <a:gd name="connsiteY9" fmla="*/ 611981 h 673894"/>
                <a:gd name="connsiteX10" fmla="*/ 88107 w 323850"/>
                <a:gd name="connsiteY10" fmla="*/ 504825 h 673894"/>
                <a:gd name="connsiteX11" fmla="*/ 0 w 323850"/>
                <a:gd name="connsiteY11" fmla="*/ 319088 h 673894"/>
                <a:gd name="connsiteX0" fmla="*/ 0 w 295275"/>
                <a:gd name="connsiteY0" fmla="*/ 383381 h 673894"/>
                <a:gd name="connsiteX1" fmla="*/ 295275 w 295275"/>
                <a:gd name="connsiteY1" fmla="*/ 0 h 673894"/>
                <a:gd name="connsiteX2" fmla="*/ 269082 w 295275"/>
                <a:gd name="connsiteY2" fmla="*/ 392906 h 673894"/>
                <a:gd name="connsiteX3" fmla="*/ 238125 w 295275"/>
                <a:gd name="connsiteY3" fmla="*/ 583406 h 673894"/>
                <a:gd name="connsiteX4" fmla="*/ 204788 w 295275"/>
                <a:gd name="connsiteY4" fmla="*/ 666750 h 673894"/>
                <a:gd name="connsiteX5" fmla="*/ 197644 w 295275"/>
                <a:gd name="connsiteY5" fmla="*/ 673894 h 673894"/>
                <a:gd name="connsiteX6" fmla="*/ 197644 w 295275"/>
                <a:gd name="connsiteY6" fmla="*/ 673894 h 673894"/>
                <a:gd name="connsiteX7" fmla="*/ 166688 w 295275"/>
                <a:gd name="connsiteY7" fmla="*/ 673894 h 673894"/>
                <a:gd name="connsiteX8" fmla="*/ 150019 w 295275"/>
                <a:gd name="connsiteY8" fmla="*/ 657225 h 673894"/>
                <a:gd name="connsiteX9" fmla="*/ 114300 w 295275"/>
                <a:gd name="connsiteY9" fmla="*/ 611981 h 673894"/>
                <a:gd name="connsiteX10" fmla="*/ 59532 w 295275"/>
                <a:gd name="connsiteY10" fmla="*/ 504825 h 673894"/>
                <a:gd name="connsiteX11" fmla="*/ 0 w 295275"/>
                <a:gd name="connsiteY11" fmla="*/ 383381 h 673894"/>
                <a:gd name="connsiteX0" fmla="*/ 0 w 295275"/>
                <a:gd name="connsiteY0" fmla="*/ 383381 h 673894"/>
                <a:gd name="connsiteX1" fmla="*/ 295275 w 295275"/>
                <a:gd name="connsiteY1" fmla="*/ 0 h 673894"/>
                <a:gd name="connsiteX2" fmla="*/ 269082 w 295275"/>
                <a:gd name="connsiteY2" fmla="*/ 392906 h 673894"/>
                <a:gd name="connsiteX3" fmla="*/ 238125 w 295275"/>
                <a:gd name="connsiteY3" fmla="*/ 583406 h 673894"/>
                <a:gd name="connsiteX4" fmla="*/ 204788 w 295275"/>
                <a:gd name="connsiteY4" fmla="*/ 666750 h 673894"/>
                <a:gd name="connsiteX5" fmla="*/ 197644 w 295275"/>
                <a:gd name="connsiteY5" fmla="*/ 673894 h 673894"/>
                <a:gd name="connsiteX6" fmla="*/ 197644 w 295275"/>
                <a:gd name="connsiteY6" fmla="*/ 673894 h 673894"/>
                <a:gd name="connsiteX7" fmla="*/ 166688 w 295275"/>
                <a:gd name="connsiteY7" fmla="*/ 673894 h 673894"/>
                <a:gd name="connsiteX8" fmla="*/ 150019 w 295275"/>
                <a:gd name="connsiteY8" fmla="*/ 657225 h 673894"/>
                <a:gd name="connsiteX9" fmla="*/ 114300 w 295275"/>
                <a:gd name="connsiteY9" fmla="*/ 611981 h 673894"/>
                <a:gd name="connsiteX10" fmla="*/ 66676 w 295275"/>
                <a:gd name="connsiteY10" fmla="*/ 523875 h 673894"/>
                <a:gd name="connsiteX11" fmla="*/ 0 w 295275"/>
                <a:gd name="connsiteY11" fmla="*/ 383381 h 673894"/>
                <a:gd name="connsiteX0" fmla="*/ 0 w 295275"/>
                <a:gd name="connsiteY0" fmla="*/ 383381 h 673894"/>
                <a:gd name="connsiteX1" fmla="*/ 295275 w 295275"/>
                <a:gd name="connsiteY1" fmla="*/ 0 h 673894"/>
                <a:gd name="connsiteX2" fmla="*/ 254794 w 295275"/>
                <a:gd name="connsiteY2" fmla="*/ 500063 h 673894"/>
                <a:gd name="connsiteX3" fmla="*/ 238125 w 295275"/>
                <a:gd name="connsiteY3" fmla="*/ 583406 h 673894"/>
                <a:gd name="connsiteX4" fmla="*/ 204788 w 295275"/>
                <a:gd name="connsiteY4" fmla="*/ 666750 h 673894"/>
                <a:gd name="connsiteX5" fmla="*/ 197644 w 295275"/>
                <a:gd name="connsiteY5" fmla="*/ 673894 h 673894"/>
                <a:gd name="connsiteX6" fmla="*/ 197644 w 295275"/>
                <a:gd name="connsiteY6" fmla="*/ 673894 h 673894"/>
                <a:gd name="connsiteX7" fmla="*/ 166688 w 295275"/>
                <a:gd name="connsiteY7" fmla="*/ 673894 h 673894"/>
                <a:gd name="connsiteX8" fmla="*/ 150019 w 295275"/>
                <a:gd name="connsiteY8" fmla="*/ 657225 h 673894"/>
                <a:gd name="connsiteX9" fmla="*/ 114300 w 295275"/>
                <a:gd name="connsiteY9" fmla="*/ 611981 h 673894"/>
                <a:gd name="connsiteX10" fmla="*/ 66676 w 295275"/>
                <a:gd name="connsiteY10" fmla="*/ 523875 h 673894"/>
                <a:gd name="connsiteX11" fmla="*/ 0 w 295275"/>
                <a:gd name="connsiteY11" fmla="*/ 383381 h 673894"/>
                <a:gd name="connsiteX0" fmla="*/ 0 w 254794"/>
                <a:gd name="connsiteY0" fmla="*/ 0 h 290513"/>
                <a:gd name="connsiteX1" fmla="*/ 188119 w 254794"/>
                <a:gd name="connsiteY1" fmla="*/ 128588 h 290513"/>
                <a:gd name="connsiteX2" fmla="*/ 254794 w 254794"/>
                <a:gd name="connsiteY2" fmla="*/ 116682 h 290513"/>
                <a:gd name="connsiteX3" fmla="*/ 238125 w 254794"/>
                <a:gd name="connsiteY3" fmla="*/ 200025 h 290513"/>
                <a:gd name="connsiteX4" fmla="*/ 204788 w 254794"/>
                <a:gd name="connsiteY4" fmla="*/ 283369 h 290513"/>
                <a:gd name="connsiteX5" fmla="*/ 197644 w 254794"/>
                <a:gd name="connsiteY5" fmla="*/ 290513 h 290513"/>
                <a:gd name="connsiteX6" fmla="*/ 197644 w 254794"/>
                <a:gd name="connsiteY6" fmla="*/ 290513 h 290513"/>
                <a:gd name="connsiteX7" fmla="*/ 166688 w 254794"/>
                <a:gd name="connsiteY7" fmla="*/ 290513 h 290513"/>
                <a:gd name="connsiteX8" fmla="*/ 150019 w 254794"/>
                <a:gd name="connsiteY8" fmla="*/ 273844 h 290513"/>
                <a:gd name="connsiteX9" fmla="*/ 114300 w 254794"/>
                <a:gd name="connsiteY9" fmla="*/ 228600 h 290513"/>
                <a:gd name="connsiteX10" fmla="*/ 66676 w 254794"/>
                <a:gd name="connsiteY10" fmla="*/ 140494 h 290513"/>
                <a:gd name="connsiteX11" fmla="*/ 0 w 254794"/>
                <a:gd name="connsiteY11" fmla="*/ 0 h 290513"/>
                <a:gd name="connsiteX0" fmla="*/ 42861 w 188118"/>
                <a:gd name="connsiteY0" fmla="*/ 11906 h 173831"/>
                <a:gd name="connsiteX1" fmla="*/ 121443 w 188118"/>
                <a:gd name="connsiteY1" fmla="*/ 11906 h 173831"/>
                <a:gd name="connsiteX2" fmla="*/ 188118 w 188118"/>
                <a:gd name="connsiteY2" fmla="*/ 0 h 173831"/>
                <a:gd name="connsiteX3" fmla="*/ 171449 w 188118"/>
                <a:gd name="connsiteY3" fmla="*/ 83343 h 173831"/>
                <a:gd name="connsiteX4" fmla="*/ 138112 w 188118"/>
                <a:gd name="connsiteY4" fmla="*/ 166687 h 173831"/>
                <a:gd name="connsiteX5" fmla="*/ 130968 w 188118"/>
                <a:gd name="connsiteY5" fmla="*/ 173831 h 173831"/>
                <a:gd name="connsiteX6" fmla="*/ 130968 w 188118"/>
                <a:gd name="connsiteY6" fmla="*/ 173831 h 173831"/>
                <a:gd name="connsiteX7" fmla="*/ 100012 w 188118"/>
                <a:gd name="connsiteY7" fmla="*/ 173831 h 173831"/>
                <a:gd name="connsiteX8" fmla="*/ 83343 w 188118"/>
                <a:gd name="connsiteY8" fmla="*/ 157162 h 173831"/>
                <a:gd name="connsiteX9" fmla="*/ 47624 w 188118"/>
                <a:gd name="connsiteY9" fmla="*/ 111918 h 173831"/>
                <a:gd name="connsiteX10" fmla="*/ 0 w 188118"/>
                <a:gd name="connsiteY10" fmla="*/ 23812 h 173831"/>
                <a:gd name="connsiteX11" fmla="*/ 42861 w 188118"/>
                <a:gd name="connsiteY11" fmla="*/ 11906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8118" h="173831">
                  <a:moveTo>
                    <a:pt x="42861" y="11906"/>
                  </a:moveTo>
                  <a:lnTo>
                    <a:pt x="121443" y="11906"/>
                  </a:lnTo>
                  <a:lnTo>
                    <a:pt x="188118" y="0"/>
                  </a:lnTo>
                  <a:lnTo>
                    <a:pt x="171449" y="83343"/>
                  </a:lnTo>
                  <a:lnTo>
                    <a:pt x="138112" y="166687"/>
                  </a:lnTo>
                  <a:lnTo>
                    <a:pt x="130968" y="173831"/>
                  </a:lnTo>
                  <a:lnTo>
                    <a:pt x="130968" y="173831"/>
                  </a:lnTo>
                  <a:lnTo>
                    <a:pt x="100012" y="173831"/>
                  </a:lnTo>
                  <a:lnTo>
                    <a:pt x="83343" y="157162"/>
                  </a:lnTo>
                  <a:lnTo>
                    <a:pt x="47624" y="111918"/>
                  </a:lnTo>
                  <a:lnTo>
                    <a:pt x="0" y="23812"/>
                  </a:lnTo>
                  <a:lnTo>
                    <a:pt x="42861" y="119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sp>
          <p:nvSpPr>
            <p:cNvPr id="143" name="Forme libre 142"/>
            <p:cNvSpPr/>
            <p:nvPr/>
          </p:nvSpPr>
          <p:spPr>
            <a:xfrm>
              <a:off x="1479922" y="2673400"/>
              <a:ext cx="376008" cy="581025"/>
            </a:xfrm>
            <a:custGeom>
              <a:avLst/>
              <a:gdLst>
                <a:gd name="connsiteX0" fmla="*/ 0 w 397669"/>
                <a:gd name="connsiteY0" fmla="*/ 759619 h 759619"/>
                <a:gd name="connsiteX1" fmla="*/ 397669 w 397669"/>
                <a:gd name="connsiteY1" fmla="*/ 364331 h 759619"/>
                <a:gd name="connsiteX2" fmla="*/ 278606 w 397669"/>
                <a:gd name="connsiteY2" fmla="*/ 97631 h 759619"/>
                <a:gd name="connsiteX3" fmla="*/ 223838 w 397669"/>
                <a:gd name="connsiteY3" fmla="*/ 16669 h 759619"/>
                <a:gd name="connsiteX4" fmla="*/ 200025 w 397669"/>
                <a:gd name="connsiteY4" fmla="*/ 0 h 759619"/>
                <a:gd name="connsiteX5" fmla="*/ 164306 w 397669"/>
                <a:gd name="connsiteY5" fmla="*/ 11906 h 759619"/>
                <a:gd name="connsiteX6" fmla="*/ 138113 w 397669"/>
                <a:gd name="connsiteY6" fmla="*/ 54769 h 759619"/>
                <a:gd name="connsiteX7" fmla="*/ 121444 w 397669"/>
                <a:gd name="connsiteY7" fmla="*/ 92869 h 759619"/>
                <a:gd name="connsiteX8" fmla="*/ 109538 w 397669"/>
                <a:gd name="connsiteY8" fmla="*/ 133350 h 759619"/>
                <a:gd name="connsiteX9" fmla="*/ 90488 w 397669"/>
                <a:gd name="connsiteY9" fmla="*/ 200025 h 759619"/>
                <a:gd name="connsiteX10" fmla="*/ 66675 w 397669"/>
                <a:gd name="connsiteY10" fmla="*/ 311944 h 759619"/>
                <a:gd name="connsiteX11" fmla="*/ 38100 w 397669"/>
                <a:gd name="connsiteY11" fmla="*/ 471488 h 759619"/>
                <a:gd name="connsiteX12" fmla="*/ 0 w 397669"/>
                <a:gd name="connsiteY12" fmla="*/ 759619 h 759619"/>
                <a:gd name="connsiteX0" fmla="*/ 0 w 376366"/>
                <a:gd name="connsiteY0" fmla="*/ 581025 h 581025"/>
                <a:gd name="connsiteX1" fmla="*/ 376366 w 376366"/>
                <a:gd name="connsiteY1" fmla="*/ 364331 h 581025"/>
                <a:gd name="connsiteX2" fmla="*/ 257303 w 376366"/>
                <a:gd name="connsiteY2" fmla="*/ 97631 h 581025"/>
                <a:gd name="connsiteX3" fmla="*/ 202535 w 376366"/>
                <a:gd name="connsiteY3" fmla="*/ 16669 h 581025"/>
                <a:gd name="connsiteX4" fmla="*/ 178722 w 376366"/>
                <a:gd name="connsiteY4" fmla="*/ 0 h 581025"/>
                <a:gd name="connsiteX5" fmla="*/ 143003 w 376366"/>
                <a:gd name="connsiteY5" fmla="*/ 11906 h 581025"/>
                <a:gd name="connsiteX6" fmla="*/ 116810 w 376366"/>
                <a:gd name="connsiteY6" fmla="*/ 54769 h 581025"/>
                <a:gd name="connsiteX7" fmla="*/ 100141 w 376366"/>
                <a:gd name="connsiteY7" fmla="*/ 92869 h 581025"/>
                <a:gd name="connsiteX8" fmla="*/ 88235 w 376366"/>
                <a:gd name="connsiteY8" fmla="*/ 133350 h 581025"/>
                <a:gd name="connsiteX9" fmla="*/ 69185 w 376366"/>
                <a:gd name="connsiteY9" fmla="*/ 200025 h 581025"/>
                <a:gd name="connsiteX10" fmla="*/ 45372 w 376366"/>
                <a:gd name="connsiteY10" fmla="*/ 311944 h 581025"/>
                <a:gd name="connsiteX11" fmla="*/ 16797 w 376366"/>
                <a:gd name="connsiteY11" fmla="*/ 471488 h 581025"/>
                <a:gd name="connsiteX12" fmla="*/ 0 w 376366"/>
                <a:gd name="connsiteY12" fmla="*/ 581025 h 581025"/>
                <a:gd name="connsiteX0" fmla="*/ 148899 w 359569"/>
                <a:gd name="connsiteY0" fmla="*/ 581025 h 581025"/>
                <a:gd name="connsiteX1" fmla="*/ 359569 w 359569"/>
                <a:gd name="connsiteY1" fmla="*/ 364331 h 581025"/>
                <a:gd name="connsiteX2" fmla="*/ 240506 w 359569"/>
                <a:gd name="connsiteY2" fmla="*/ 97631 h 581025"/>
                <a:gd name="connsiteX3" fmla="*/ 185738 w 359569"/>
                <a:gd name="connsiteY3" fmla="*/ 16669 h 581025"/>
                <a:gd name="connsiteX4" fmla="*/ 161925 w 359569"/>
                <a:gd name="connsiteY4" fmla="*/ 0 h 581025"/>
                <a:gd name="connsiteX5" fmla="*/ 126206 w 359569"/>
                <a:gd name="connsiteY5" fmla="*/ 11906 h 581025"/>
                <a:gd name="connsiteX6" fmla="*/ 100013 w 359569"/>
                <a:gd name="connsiteY6" fmla="*/ 54769 h 581025"/>
                <a:gd name="connsiteX7" fmla="*/ 83344 w 359569"/>
                <a:gd name="connsiteY7" fmla="*/ 92869 h 581025"/>
                <a:gd name="connsiteX8" fmla="*/ 71438 w 359569"/>
                <a:gd name="connsiteY8" fmla="*/ 133350 h 581025"/>
                <a:gd name="connsiteX9" fmla="*/ 52388 w 359569"/>
                <a:gd name="connsiteY9" fmla="*/ 200025 h 581025"/>
                <a:gd name="connsiteX10" fmla="*/ 28575 w 359569"/>
                <a:gd name="connsiteY10" fmla="*/ 311944 h 581025"/>
                <a:gd name="connsiteX11" fmla="*/ 0 w 359569"/>
                <a:gd name="connsiteY11" fmla="*/ 471488 h 581025"/>
                <a:gd name="connsiteX12" fmla="*/ 148899 w 359569"/>
                <a:gd name="connsiteY12" fmla="*/ 581025 h 581025"/>
                <a:gd name="connsiteX0" fmla="*/ 163101 w 373771"/>
                <a:gd name="connsiteY0" fmla="*/ 581025 h 581025"/>
                <a:gd name="connsiteX1" fmla="*/ 373771 w 373771"/>
                <a:gd name="connsiteY1" fmla="*/ 364331 h 581025"/>
                <a:gd name="connsiteX2" fmla="*/ 254708 w 373771"/>
                <a:gd name="connsiteY2" fmla="*/ 97631 h 581025"/>
                <a:gd name="connsiteX3" fmla="*/ 199940 w 373771"/>
                <a:gd name="connsiteY3" fmla="*/ 16669 h 581025"/>
                <a:gd name="connsiteX4" fmla="*/ 176127 w 373771"/>
                <a:gd name="connsiteY4" fmla="*/ 0 h 581025"/>
                <a:gd name="connsiteX5" fmla="*/ 140408 w 373771"/>
                <a:gd name="connsiteY5" fmla="*/ 11906 h 581025"/>
                <a:gd name="connsiteX6" fmla="*/ 114215 w 373771"/>
                <a:gd name="connsiteY6" fmla="*/ 54769 h 581025"/>
                <a:gd name="connsiteX7" fmla="*/ 97546 w 373771"/>
                <a:gd name="connsiteY7" fmla="*/ 92869 h 581025"/>
                <a:gd name="connsiteX8" fmla="*/ 85640 w 373771"/>
                <a:gd name="connsiteY8" fmla="*/ 133350 h 581025"/>
                <a:gd name="connsiteX9" fmla="*/ 66590 w 373771"/>
                <a:gd name="connsiteY9" fmla="*/ 200025 h 581025"/>
                <a:gd name="connsiteX10" fmla="*/ 42777 w 373771"/>
                <a:gd name="connsiteY10" fmla="*/ 311944 h 581025"/>
                <a:gd name="connsiteX11" fmla="*/ 0 w 373771"/>
                <a:gd name="connsiteY11" fmla="*/ 578645 h 581025"/>
                <a:gd name="connsiteX12" fmla="*/ 163101 w 373771"/>
                <a:gd name="connsiteY12" fmla="*/ 581025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3771" h="581025">
                  <a:moveTo>
                    <a:pt x="163101" y="581025"/>
                  </a:moveTo>
                  <a:lnTo>
                    <a:pt x="373771" y="364331"/>
                  </a:lnTo>
                  <a:lnTo>
                    <a:pt x="254708" y="97631"/>
                  </a:lnTo>
                  <a:lnTo>
                    <a:pt x="199940" y="16669"/>
                  </a:lnTo>
                  <a:lnTo>
                    <a:pt x="176127" y="0"/>
                  </a:lnTo>
                  <a:lnTo>
                    <a:pt x="140408" y="11906"/>
                  </a:lnTo>
                  <a:lnTo>
                    <a:pt x="114215" y="54769"/>
                  </a:lnTo>
                  <a:lnTo>
                    <a:pt x="97546" y="92869"/>
                  </a:lnTo>
                  <a:lnTo>
                    <a:pt x="85640" y="133350"/>
                  </a:lnTo>
                  <a:lnTo>
                    <a:pt x="66590" y="200025"/>
                  </a:lnTo>
                  <a:lnTo>
                    <a:pt x="42777" y="311944"/>
                  </a:lnTo>
                  <a:lnTo>
                    <a:pt x="0" y="578645"/>
                  </a:lnTo>
                  <a:lnTo>
                    <a:pt x="163101" y="581025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44" name="Connecteur droit 143"/>
            <p:cNvCxnSpPr/>
            <p:nvPr/>
          </p:nvCxnSpPr>
          <p:spPr>
            <a:xfrm flipV="1">
              <a:off x="490045" y="1135315"/>
              <a:ext cx="3295794" cy="32572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 flipH="1" flipV="1">
              <a:off x="399358" y="3940807"/>
              <a:ext cx="869839" cy="2078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/>
            <p:cNvSpPr/>
            <p:nvPr/>
          </p:nvSpPr>
          <p:spPr>
            <a:xfrm>
              <a:off x="547255" y="3712046"/>
              <a:ext cx="609600" cy="624364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scene3d>
              <a:camera prst="orthographicFront">
                <a:rot lat="19799985" lon="1979998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47" name="Connecteur droit 146"/>
            <p:cNvCxnSpPr/>
            <p:nvPr/>
          </p:nvCxnSpPr>
          <p:spPr>
            <a:xfrm>
              <a:off x="846889" y="3592428"/>
              <a:ext cx="0" cy="8509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avec flèche 147"/>
            <p:cNvCxnSpPr/>
            <p:nvPr/>
          </p:nvCxnSpPr>
          <p:spPr>
            <a:xfrm flipH="1">
              <a:off x="846889" y="3743558"/>
              <a:ext cx="1191" cy="56134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Connecteur droit avec flèche 148"/>
            <p:cNvCxnSpPr/>
            <p:nvPr/>
          </p:nvCxnSpPr>
          <p:spPr>
            <a:xfrm>
              <a:off x="582259" y="3980782"/>
              <a:ext cx="529260" cy="12667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0" name="ZoneTexte 149"/>
            <p:cNvSpPr txBox="1"/>
            <p:nvPr/>
          </p:nvSpPr>
          <p:spPr>
            <a:xfrm>
              <a:off x="723297" y="3337401"/>
              <a:ext cx="2471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ZoneTexte 150"/>
            <p:cNvSpPr txBox="1"/>
            <p:nvPr/>
          </p:nvSpPr>
          <p:spPr>
            <a:xfrm>
              <a:off x="1283554" y="4025513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ZoneTexte 151"/>
            <p:cNvSpPr txBox="1"/>
            <p:nvPr/>
          </p:nvSpPr>
          <p:spPr>
            <a:xfrm>
              <a:off x="263452" y="433641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Flèche droite 152"/>
            <p:cNvSpPr/>
            <p:nvPr/>
          </p:nvSpPr>
          <p:spPr>
            <a:xfrm rot="18938174">
              <a:off x="3834908" y="788009"/>
              <a:ext cx="297874" cy="261803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>
                <a:rot lat="2683144" lon="1578147" rev="124118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4" name="ZoneTexte 153"/>
            <p:cNvSpPr txBox="1"/>
            <p:nvPr/>
          </p:nvSpPr>
          <p:spPr>
            <a:xfrm>
              <a:off x="3891715" y="377057"/>
              <a:ext cx="8700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Propagation of the </a:t>
              </a:r>
              <a:r>
                <a:rPr lang="fr-CH" sz="1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wave</a:t>
              </a:r>
              <a:endParaRPr lang="fr-CH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Forme libre 154"/>
            <p:cNvSpPr/>
            <p:nvPr/>
          </p:nvSpPr>
          <p:spPr>
            <a:xfrm rot="21239788">
              <a:off x="984936" y="2526914"/>
              <a:ext cx="1448954" cy="1026078"/>
            </a:xfrm>
            <a:custGeom>
              <a:avLst/>
              <a:gdLst>
                <a:gd name="connsiteX0" fmla="*/ 493081 w 2664781"/>
                <a:gd name="connsiteY0" fmla="*/ 2281373 h 2281373"/>
                <a:gd name="connsiteX1" fmla="*/ 116844 w 2664781"/>
                <a:gd name="connsiteY1" fmla="*/ 1566998 h 2281373"/>
                <a:gd name="connsiteX2" fmla="*/ 2302831 w 2664781"/>
                <a:gd name="connsiteY2" fmla="*/ 1566998 h 2281373"/>
                <a:gd name="connsiteX3" fmla="*/ 1555119 w 2664781"/>
                <a:gd name="connsiteY3" fmla="*/ 119198 h 2281373"/>
                <a:gd name="connsiteX4" fmla="*/ 2664781 w 2664781"/>
                <a:gd name="connsiteY4" fmla="*/ 185873 h 2281373"/>
                <a:gd name="connsiteX0" fmla="*/ 493081 w 2593344"/>
                <a:gd name="connsiteY0" fmla="*/ 2290995 h 2290995"/>
                <a:gd name="connsiteX1" fmla="*/ 116844 w 2593344"/>
                <a:gd name="connsiteY1" fmla="*/ 1576620 h 2290995"/>
                <a:gd name="connsiteX2" fmla="*/ 2302831 w 2593344"/>
                <a:gd name="connsiteY2" fmla="*/ 1576620 h 2290995"/>
                <a:gd name="connsiteX3" fmla="*/ 1555119 w 2593344"/>
                <a:gd name="connsiteY3" fmla="*/ 128820 h 2290995"/>
                <a:gd name="connsiteX4" fmla="*/ 2593344 w 2593344"/>
                <a:gd name="connsiteY4" fmla="*/ 171683 h 2290995"/>
                <a:gd name="connsiteX0" fmla="*/ 493081 w 2597631"/>
                <a:gd name="connsiteY0" fmla="*/ 2252886 h 2252886"/>
                <a:gd name="connsiteX1" fmla="*/ 116844 w 2597631"/>
                <a:gd name="connsiteY1" fmla="*/ 1538511 h 2252886"/>
                <a:gd name="connsiteX2" fmla="*/ 2302831 w 2597631"/>
                <a:gd name="connsiteY2" fmla="*/ 1538511 h 2252886"/>
                <a:gd name="connsiteX3" fmla="*/ 1555119 w 2597631"/>
                <a:gd name="connsiteY3" fmla="*/ 90711 h 2252886"/>
                <a:gd name="connsiteX4" fmla="*/ 2593344 w 2597631"/>
                <a:gd name="connsiteY4" fmla="*/ 133574 h 2252886"/>
                <a:gd name="connsiteX0" fmla="*/ 446546 w 2551096"/>
                <a:gd name="connsiteY0" fmla="*/ 2252886 h 2263108"/>
                <a:gd name="connsiteX1" fmla="*/ 70309 w 2551096"/>
                <a:gd name="connsiteY1" fmla="*/ 1538511 h 2263108"/>
                <a:gd name="connsiteX2" fmla="*/ 2256296 w 2551096"/>
                <a:gd name="connsiteY2" fmla="*/ 1538511 h 2263108"/>
                <a:gd name="connsiteX3" fmla="*/ 1508584 w 2551096"/>
                <a:gd name="connsiteY3" fmla="*/ 90711 h 2263108"/>
                <a:gd name="connsiteX4" fmla="*/ 2546809 w 2551096"/>
                <a:gd name="connsiteY4" fmla="*/ 133574 h 2263108"/>
                <a:gd name="connsiteX0" fmla="*/ 454825 w 2559375"/>
                <a:gd name="connsiteY0" fmla="*/ 2252886 h 2252886"/>
                <a:gd name="connsiteX1" fmla="*/ 78588 w 2559375"/>
                <a:gd name="connsiteY1" fmla="*/ 1538511 h 2252886"/>
                <a:gd name="connsiteX2" fmla="*/ 2264575 w 2559375"/>
                <a:gd name="connsiteY2" fmla="*/ 1538511 h 2252886"/>
                <a:gd name="connsiteX3" fmla="*/ 1516863 w 2559375"/>
                <a:gd name="connsiteY3" fmla="*/ 90711 h 2252886"/>
                <a:gd name="connsiteX4" fmla="*/ 2555088 w 2559375"/>
                <a:gd name="connsiteY4" fmla="*/ 133574 h 225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9375" h="2252886">
                  <a:moveTo>
                    <a:pt x="454825" y="2252886"/>
                  </a:moveTo>
                  <a:cubicBezTo>
                    <a:pt x="439743" y="2236216"/>
                    <a:pt x="-223037" y="1657573"/>
                    <a:pt x="78588" y="1538511"/>
                  </a:cubicBezTo>
                  <a:cubicBezTo>
                    <a:pt x="380213" y="1419449"/>
                    <a:pt x="2024863" y="1779811"/>
                    <a:pt x="2264575" y="1538511"/>
                  </a:cubicBezTo>
                  <a:cubicBezTo>
                    <a:pt x="2504288" y="1297211"/>
                    <a:pt x="1468444" y="324867"/>
                    <a:pt x="1516863" y="90711"/>
                  </a:cubicBezTo>
                  <a:cubicBezTo>
                    <a:pt x="1565282" y="-143445"/>
                    <a:pt x="2635256" y="151829"/>
                    <a:pt x="2555088" y="13357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  <a:scene3d>
              <a:camera prst="orthographicFront">
                <a:rot lat="0" lon="0" rev="2157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6" name="Forme libre 155"/>
            <p:cNvSpPr/>
            <p:nvPr/>
          </p:nvSpPr>
          <p:spPr>
            <a:xfrm rot="10439788">
              <a:off x="2343220" y="1487724"/>
              <a:ext cx="1448954" cy="1026078"/>
            </a:xfrm>
            <a:custGeom>
              <a:avLst/>
              <a:gdLst>
                <a:gd name="connsiteX0" fmla="*/ 493081 w 2664781"/>
                <a:gd name="connsiteY0" fmla="*/ 2281373 h 2281373"/>
                <a:gd name="connsiteX1" fmla="*/ 116844 w 2664781"/>
                <a:gd name="connsiteY1" fmla="*/ 1566998 h 2281373"/>
                <a:gd name="connsiteX2" fmla="*/ 2302831 w 2664781"/>
                <a:gd name="connsiteY2" fmla="*/ 1566998 h 2281373"/>
                <a:gd name="connsiteX3" fmla="*/ 1555119 w 2664781"/>
                <a:gd name="connsiteY3" fmla="*/ 119198 h 2281373"/>
                <a:gd name="connsiteX4" fmla="*/ 2664781 w 2664781"/>
                <a:gd name="connsiteY4" fmla="*/ 185873 h 2281373"/>
                <a:gd name="connsiteX0" fmla="*/ 493081 w 2593344"/>
                <a:gd name="connsiteY0" fmla="*/ 2290995 h 2290995"/>
                <a:gd name="connsiteX1" fmla="*/ 116844 w 2593344"/>
                <a:gd name="connsiteY1" fmla="*/ 1576620 h 2290995"/>
                <a:gd name="connsiteX2" fmla="*/ 2302831 w 2593344"/>
                <a:gd name="connsiteY2" fmla="*/ 1576620 h 2290995"/>
                <a:gd name="connsiteX3" fmla="*/ 1555119 w 2593344"/>
                <a:gd name="connsiteY3" fmla="*/ 128820 h 2290995"/>
                <a:gd name="connsiteX4" fmla="*/ 2593344 w 2593344"/>
                <a:gd name="connsiteY4" fmla="*/ 171683 h 2290995"/>
                <a:gd name="connsiteX0" fmla="*/ 493081 w 2597631"/>
                <a:gd name="connsiteY0" fmla="*/ 2252886 h 2252886"/>
                <a:gd name="connsiteX1" fmla="*/ 116844 w 2597631"/>
                <a:gd name="connsiteY1" fmla="*/ 1538511 h 2252886"/>
                <a:gd name="connsiteX2" fmla="*/ 2302831 w 2597631"/>
                <a:gd name="connsiteY2" fmla="*/ 1538511 h 2252886"/>
                <a:gd name="connsiteX3" fmla="*/ 1555119 w 2597631"/>
                <a:gd name="connsiteY3" fmla="*/ 90711 h 2252886"/>
                <a:gd name="connsiteX4" fmla="*/ 2593344 w 2597631"/>
                <a:gd name="connsiteY4" fmla="*/ 133574 h 2252886"/>
                <a:gd name="connsiteX0" fmla="*/ 446546 w 2551096"/>
                <a:gd name="connsiteY0" fmla="*/ 2252886 h 2263108"/>
                <a:gd name="connsiteX1" fmla="*/ 70309 w 2551096"/>
                <a:gd name="connsiteY1" fmla="*/ 1538511 h 2263108"/>
                <a:gd name="connsiteX2" fmla="*/ 2256296 w 2551096"/>
                <a:gd name="connsiteY2" fmla="*/ 1538511 h 2263108"/>
                <a:gd name="connsiteX3" fmla="*/ 1508584 w 2551096"/>
                <a:gd name="connsiteY3" fmla="*/ 90711 h 2263108"/>
                <a:gd name="connsiteX4" fmla="*/ 2546809 w 2551096"/>
                <a:gd name="connsiteY4" fmla="*/ 133574 h 2263108"/>
                <a:gd name="connsiteX0" fmla="*/ 454825 w 2559375"/>
                <a:gd name="connsiteY0" fmla="*/ 2252886 h 2252886"/>
                <a:gd name="connsiteX1" fmla="*/ 78588 w 2559375"/>
                <a:gd name="connsiteY1" fmla="*/ 1538511 h 2252886"/>
                <a:gd name="connsiteX2" fmla="*/ 2264575 w 2559375"/>
                <a:gd name="connsiteY2" fmla="*/ 1538511 h 2252886"/>
                <a:gd name="connsiteX3" fmla="*/ 1516863 w 2559375"/>
                <a:gd name="connsiteY3" fmla="*/ 90711 h 2252886"/>
                <a:gd name="connsiteX4" fmla="*/ 2555088 w 2559375"/>
                <a:gd name="connsiteY4" fmla="*/ 133574 h 225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9375" h="2252886">
                  <a:moveTo>
                    <a:pt x="454825" y="2252886"/>
                  </a:moveTo>
                  <a:cubicBezTo>
                    <a:pt x="439743" y="2236216"/>
                    <a:pt x="-223037" y="1657573"/>
                    <a:pt x="78588" y="1538511"/>
                  </a:cubicBezTo>
                  <a:cubicBezTo>
                    <a:pt x="380213" y="1419449"/>
                    <a:pt x="2024863" y="1779811"/>
                    <a:pt x="2264575" y="1538511"/>
                  </a:cubicBezTo>
                  <a:cubicBezTo>
                    <a:pt x="2504288" y="1297211"/>
                    <a:pt x="1468444" y="324867"/>
                    <a:pt x="1516863" y="90711"/>
                  </a:cubicBezTo>
                  <a:cubicBezTo>
                    <a:pt x="1565282" y="-143445"/>
                    <a:pt x="2635256" y="151829"/>
                    <a:pt x="2555088" y="13357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  <a:scene3d>
              <a:camera prst="orthographicFront">
                <a:rot lat="0" lon="0" rev="2157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57" name="Forme libre 156"/>
            <p:cNvSpPr/>
            <p:nvPr/>
          </p:nvSpPr>
          <p:spPr>
            <a:xfrm>
              <a:off x="1449531" y="1192265"/>
              <a:ext cx="2287588" cy="2255837"/>
            </a:xfrm>
            <a:custGeom>
              <a:avLst/>
              <a:gdLst>
                <a:gd name="connsiteX0" fmla="*/ 0 w 1882775"/>
                <a:gd name="connsiteY0" fmla="*/ 2194687 h 2194687"/>
                <a:gd name="connsiteX1" fmla="*/ 120650 w 1882775"/>
                <a:gd name="connsiteY1" fmla="*/ 1489837 h 2194687"/>
                <a:gd name="connsiteX2" fmla="*/ 396875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20650 w 1882775"/>
                <a:gd name="connsiteY1" fmla="*/ 1489837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920750 w 1882775"/>
                <a:gd name="connsiteY3" fmla="*/ 71513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49225 w 1882775"/>
                <a:gd name="connsiteY1" fmla="*/ 1461262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400050 w 1882775"/>
                <a:gd name="connsiteY2" fmla="*/ 2054987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194687"/>
                <a:gd name="connsiteX1" fmla="*/ 196850 w 1882775"/>
                <a:gd name="connsiteY1" fmla="*/ 1418399 h 2194687"/>
                <a:gd name="connsiteX2" fmla="*/ 728663 w 1882775"/>
                <a:gd name="connsiteY2" fmla="*/ 2052606 h 2194687"/>
                <a:gd name="connsiteX3" fmla="*/ 654050 w 1882775"/>
                <a:gd name="connsiteY3" fmla="*/ 950087 h 2194687"/>
                <a:gd name="connsiteX4" fmla="*/ 920750 w 1882775"/>
                <a:gd name="connsiteY4" fmla="*/ 1553337 h 2194687"/>
                <a:gd name="connsiteX5" fmla="*/ 1651000 w 1882775"/>
                <a:gd name="connsiteY5" fmla="*/ 13462 h 2194687"/>
                <a:gd name="connsiteX6" fmla="*/ 1689100 w 1882775"/>
                <a:gd name="connsiteY6" fmla="*/ 778637 h 2194687"/>
                <a:gd name="connsiteX7" fmla="*/ 1882775 w 1882775"/>
                <a:gd name="connsiteY7" fmla="*/ 334137 h 2194687"/>
                <a:gd name="connsiteX8" fmla="*/ 1882775 w 1882775"/>
                <a:gd name="connsiteY8" fmla="*/ 334137 h 2194687"/>
                <a:gd name="connsiteX0" fmla="*/ 0 w 1882775"/>
                <a:gd name="connsiteY0" fmla="*/ 2194687 h 2309593"/>
                <a:gd name="connsiteX1" fmla="*/ 196850 w 1882775"/>
                <a:gd name="connsiteY1" fmla="*/ 1418399 h 2309593"/>
                <a:gd name="connsiteX2" fmla="*/ 478632 w 1882775"/>
                <a:gd name="connsiteY2" fmla="*/ 2305019 h 2309593"/>
                <a:gd name="connsiteX3" fmla="*/ 654050 w 1882775"/>
                <a:gd name="connsiteY3" fmla="*/ 950087 h 2309593"/>
                <a:gd name="connsiteX4" fmla="*/ 920750 w 1882775"/>
                <a:gd name="connsiteY4" fmla="*/ 1553337 h 2309593"/>
                <a:gd name="connsiteX5" fmla="*/ 1651000 w 1882775"/>
                <a:gd name="connsiteY5" fmla="*/ 13462 h 2309593"/>
                <a:gd name="connsiteX6" fmla="*/ 1689100 w 1882775"/>
                <a:gd name="connsiteY6" fmla="*/ 778637 h 2309593"/>
                <a:gd name="connsiteX7" fmla="*/ 1882775 w 1882775"/>
                <a:gd name="connsiteY7" fmla="*/ 334137 h 2309593"/>
                <a:gd name="connsiteX8" fmla="*/ 1882775 w 1882775"/>
                <a:gd name="connsiteY8" fmla="*/ 334137 h 2309593"/>
                <a:gd name="connsiteX0" fmla="*/ 0 w 1882775"/>
                <a:gd name="connsiteY0" fmla="*/ 2194687 h 2359416"/>
                <a:gd name="connsiteX1" fmla="*/ 196850 w 1882775"/>
                <a:gd name="connsiteY1" fmla="*/ 1418399 h 2359416"/>
                <a:gd name="connsiteX2" fmla="*/ 426245 w 1882775"/>
                <a:gd name="connsiteY2" fmla="*/ 2355025 h 2359416"/>
                <a:gd name="connsiteX3" fmla="*/ 654050 w 1882775"/>
                <a:gd name="connsiteY3" fmla="*/ 950087 h 2359416"/>
                <a:gd name="connsiteX4" fmla="*/ 920750 w 1882775"/>
                <a:gd name="connsiteY4" fmla="*/ 1553337 h 2359416"/>
                <a:gd name="connsiteX5" fmla="*/ 1651000 w 1882775"/>
                <a:gd name="connsiteY5" fmla="*/ 13462 h 2359416"/>
                <a:gd name="connsiteX6" fmla="*/ 1689100 w 1882775"/>
                <a:gd name="connsiteY6" fmla="*/ 778637 h 2359416"/>
                <a:gd name="connsiteX7" fmla="*/ 1882775 w 1882775"/>
                <a:gd name="connsiteY7" fmla="*/ 334137 h 2359416"/>
                <a:gd name="connsiteX8" fmla="*/ 1882775 w 1882775"/>
                <a:gd name="connsiteY8" fmla="*/ 334137 h 2359416"/>
                <a:gd name="connsiteX0" fmla="*/ 0 w 1882775"/>
                <a:gd name="connsiteY0" fmla="*/ 2194687 h 2359060"/>
                <a:gd name="connsiteX1" fmla="*/ 196850 w 1882775"/>
                <a:gd name="connsiteY1" fmla="*/ 1418399 h 2359060"/>
                <a:gd name="connsiteX2" fmla="*/ 426245 w 1882775"/>
                <a:gd name="connsiteY2" fmla="*/ 2355025 h 2359060"/>
                <a:gd name="connsiteX3" fmla="*/ 654050 w 1882775"/>
                <a:gd name="connsiteY3" fmla="*/ 950087 h 2359060"/>
                <a:gd name="connsiteX4" fmla="*/ 920750 w 1882775"/>
                <a:gd name="connsiteY4" fmla="*/ 1553337 h 2359060"/>
                <a:gd name="connsiteX5" fmla="*/ 1651000 w 1882775"/>
                <a:gd name="connsiteY5" fmla="*/ 13462 h 2359060"/>
                <a:gd name="connsiteX6" fmla="*/ 1689100 w 1882775"/>
                <a:gd name="connsiteY6" fmla="*/ 778637 h 2359060"/>
                <a:gd name="connsiteX7" fmla="*/ 1882775 w 1882775"/>
                <a:gd name="connsiteY7" fmla="*/ 334137 h 2359060"/>
                <a:gd name="connsiteX8" fmla="*/ 1882775 w 1882775"/>
                <a:gd name="connsiteY8" fmla="*/ 334137 h 2359060"/>
                <a:gd name="connsiteX0" fmla="*/ 0 w 1882775"/>
                <a:gd name="connsiteY0" fmla="*/ 2194687 h 2359137"/>
                <a:gd name="connsiteX1" fmla="*/ 196850 w 1882775"/>
                <a:gd name="connsiteY1" fmla="*/ 1418399 h 2359137"/>
                <a:gd name="connsiteX2" fmla="*/ 426245 w 1882775"/>
                <a:gd name="connsiteY2" fmla="*/ 2355025 h 2359137"/>
                <a:gd name="connsiteX3" fmla="*/ 654050 w 1882775"/>
                <a:gd name="connsiteY3" fmla="*/ 950087 h 2359137"/>
                <a:gd name="connsiteX4" fmla="*/ 920750 w 1882775"/>
                <a:gd name="connsiteY4" fmla="*/ 1553337 h 2359137"/>
                <a:gd name="connsiteX5" fmla="*/ 1651000 w 1882775"/>
                <a:gd name="connsiteY5" fmla="*/ 13462 h 2359137"/>
                <a:gd name="connsiteX6" fmla="*/ 1689100 w 1882775"/>
                <a:gd name="connsiteY6" fmla="*/ 778637 h 2359137"/>
                <a:gd name="connsiteX7" fmla="*/ 1882775 w 1882775"/>
                <a:gd name="connsiteY7" fmla="*/ 334137 h 2359137"/>
                <a:gd name="connsiteX8" fmla="*/ 1882775 w 1882775"/>
                <a:gd name="connsiteY8" fmla="*/ 334137 h 2359137"/>
                <a:gd name="connsiteX0" fmla="*/ 0 w 1882775"/>
                <a:gd name="connsiteY0" fmla="*/ 2194687 h 2359137"/>
                <a:gd name="connsiteX1" fmla="*/ 196850 w 1882775"/>
                <a:gd name="connsiteY1" fmla="*/ 1418399 h 2359137"/>
                <a:gd name="connsiteX2" fmla="*/ 426245 w 1882775"/>
                <a:gd name="connsiteY2" fmla="*/ 2355025 h 2359137"/>
                <a:gd name="connsiteX3" fmla="*/ 654050 w 1882775"/>
                <a:gd name="connsiteY3" fmla="*/ 950087 h 2359137"/>
                <a:gd name="connsiteX4" fmla="*/ 920750 w 1882775"/>
                <a:gd name="connsiteY4" fmla="*/ 1553337 h 2359137"/>
                <a:gd name="connsiteX5" fmla="*/ 1651000 w 1882775"/>
                <a:gd name="connsiteY5" fmla="*/ 13462 h 2359137"/>
                <a:gd name="connsiteX6" fmla="*/ 1689100 w 1882775"/>
                <a:gd name="connsiteY6" fmla="*/ 778637 h 2359137"/>
                <a:gd name="connsiteX7" fmla="*/ 1882775 w 1882775"/>
                <a:gd name="connsiteY7" fmla="*/ 334137 h 2359137"/>
                <a:gd name="connsiteX8" fmla="*/ 1882775 w 1882775"/>
                <a:gd name="connsiteY8" fmla="*/ 334137 h 2359137"/>
                <a:gd name="connsiteX0" fmla="*/ 0 w 1882775"/>
                <a:gd name="connsiteY0" fmla="*/ 2194687 h 2358311"/>
                <a:gd name="connsiteX1" fmla="*/ 196850 w 1882775"/>
                <a:gd name="connsiteY1" fmla="*/ 1418399 h 2358311"/>
                <a:gd name="connsiteX2" fmla="*/ 426245 w 1882775"/>
                <a:gd name="connsiteY2" fmla="*/ 2355025 h 2358311"/>
                <a:gd name="connsiteX3" fmla="*/ 615950 w 1882775"/>
                <a:gd name="connsiteY3" fmla="*/ 1002475 h 2358311"/>
                <a:gd name="connsiteX4" fmla="*/ 920750 w 1882775"/>
                <a:gd name="connsiteY4" fmla="*/ 1553337 h 2358311"/>
                <a:gd name="connsiteX5" fmla="*/ 1651000 w 1882775"/>
                <a:gd name="connsiteY5" fmla="*/ 13462 h 2358311"/>
                <a:gd name="connsiteX6" fmla="*/ 1689100 w 1882775"/>
                <a:gd name="connsiteY6" fmla="*/ 778637 h 2358311"/>
                <a:gd name="connsiteX7" fmla="*/ 1882775 w 1882775"/>
                <a:gd name="connsiteY7" fmla="*/ 334137 h 2358311"/>
                <a:gd name="connsiteX8" fmla="*/ 1882775 w 1882775"/>
                <a:gd name="connsiteY8" fmla="*/ 334137 h 2358311"/>
                <a:gd name="connsiteX0" fmla="*/ 0 w 1882775"/>
                <a:gd name="connsiteY0" fmla="*/ 2194687 h 2358311"/>
                <a:gd name="connsiteX1" fmla="*/ 196850 w 1882775"/>
                <a:gd name="connsiteY1" fmla="*/ 1418399 h 2358311"/>
                <a:gd name="connsiteX2" fmla="*/ 426245 w 1882775"/>
                <a:gd name="connsiteY2" fmla="*/ 2355025 h 2358311"/>
                <a:gd name="connsiteX3" fmla="*/ 615950 w 1882775"/>
                <a:gd name="connsiteY3" fmla="*/ 1002475 h 2358311"/>
                <a:gd name="connsiteX4" fmla="*/ 920750 w 1882775"/>
                <a:gd name="connsiteY4" fmla="*/ 1553337 h 2358311"/>
                <a:gd name="connsiteX5" fmla="*/ 1651000 w 1882775"/>
                <a:gd name="connsiteY5" fmla="*/ 13462 h 2358311"/>
                <a:gd name="connsiteX6" fmla="*/ 1689100 w 1882775"/>
                <a:gd name="connsiteY6" fmla="*/ 778637 h 2358311"/>
                <a:gd name="connsiteX7" fmla="*/ 1882775 w 1882775"/>
                <a:gd name="connsiteY7" fmla="*/ 334137 h 2358311"/>
                <a:gd name="connsiteX8" fmla="*/ 1882775 w 1882775"/>
                <a:gd name="connsiteY8" fmla="*/ 334137 h 2358311"/>
                <a:gd name="connsiteX0" fmla="*/ 0 w 1882775"/>
                <a:gd name="connsiteY0" fmla="*/ 2199085 h 2362709"/>
                <a:gd name="connsiteX1" fmla="*/ 196850 w 1882775"/>
                <a:gd name="connsiteY1" fmla="*/ 1422797 h 2362709"/>
                <a:gd name="connsiteX2" fmla="*/ 426245 w 1882775"/>
                <a:gd name="connsiteY2" fmla="*/ 2359423 h 2362709"/>
                <a:gd name="connsiteX3" fmla="*/ 615950 w 1882775"/>
                <a:gd name="connsiteY3" fmla="*/ 1006873 h 2362709"/>
                <a:gd name="connsiteX4" fmla="*/ 1106488 w 1882775"/>
                <a:gd name="connsiteY4" fmla="*/ 1693466 h 2362709"/>
                <a:gd name="connsiteX5" fmla="*/ 1651000 w 1882775"/>
                <a:gd name="connsiteY5" fmla="*/ 17860 h 2362709"/>
                <a:gd name="connsiteX6" fmla="*/ 1689100 w 1882775"/>
                <a:gd name="connsiteY6" fmla="*/ 783035 h 2362709"/>
                <a:gd name="connsiteX7" fmla="*/ 1882775 w 1882775"/>
                <a:gd name="connsiteY7" fmla="*/ 338535 h 2362709"/>
                <a:gd name="connsiteX8" fmla="*/ 1882775 w 1882775"/>
                <a:gd name="connsiteY8" fmla="*/ 338535 h 2362709"/>
                <a:gd name="connsiteX0" fmla="*/ 0 w 1882775"/>
                <a:gd name="connsiteY0" fmla="*/ 2199085 h 2362709"/>
                <a:gd name="connsiteX1" fmla="*/ 196850 w 1882775"/>
                <a:gd name="connsiteY1" fmla="*/ 1422797 h 2362709"/>
                <a:gd name="connsiteX2" fmla="*/ 426245 w 1882775"/>
                <a:gd name="connsiteY2" fmla="*/ 2359423 h 2362709"/>
                <a:gd name="connsiteX3" fmla="*/ 615950 w 1882775"/>
                <a:gd name="connsiteY3" fmla="*/ 1006873 h 2362709"/>
                <a:gd name="connsiteX4" fmla="*/ 1106488 w 1882775"/>
                <a:gd name="connsiteY4" fmla="*/ 1693466 h 2362709"/>
                <a:gd name="connsiteX5" fmla="*/ 1651000 w 1882775"/>
                <a:gd name="connsiteY5" fmla="*/ 17860 h 2362709"/>
                <a:gd name="connsiteX6" fmla="*/ 1689100 w 1882775"/>
                <a:gd name="connsiteY6" fmla="*/ 783035 h 2362709"/>
                <a:gd name="connsiteX7" fmla="*/ 1882775 w 1882775"/>
                <a:gd name="connsiteY7" fmla="*/ 338535 h 2362709"/>
                <a:gd name="connsiteX8" fmla="*/ 1882775 w 1882775"/>
                <a:gd name="connsiteY8" fmla="*/ 338535 h 2362709"/>
                <a:gd name="connsiteX0" fmla="*/ 0 w 1882775"/>
                <a:gd name="connsiteY0" fmla="*/ 2198602 h 2362226"/>
                <a:gd name="connsiteX1" fmla="*/ 196850 w 1882775"/>
                <a:gd name="connsiteY1" fmla="*/ 1422314 h 2362226"/>
                <a:gd name="connsiteX2" fmla="*/ 426245 w 1882775"/>
                <a:gd name="connsiteY2" fmla="*/ 2358940 h 2362226"/>
                <a:gd name="connsiteX3" fmla="*/ 615950 w 1882775"/>
                <a:gd name="connsiteY3" fmla="*/ 1006390 h 2362226"/>
                <a:gd name="connsiteX4" fmla="*/ 1108869 w 1882775"/>
                <a:gd name="connsiteY4" fmla="*/ 1678695 h 2362226"/>
                <a:gd name="connsiteX5" fmla="*/ 1651000 w 1882775"/>
                <a:gd name="connsiteY5" fmla="*/ 17377 h 2362226"/>
                <a:gd name="connsiteX6" fmla="*/ 1689100 w 1882775"/>
                <a:gd name="connsiteY6" fmla="*/ 782552 h 2362226"/>
                <a:gd name="connsiteX7" fmla="*/ 1882775 w 1882775"/>
                <a:gd name="connsiteY7" fmla="*/ 338052 h 2362226"/>
                <a:gd name="connsiteX8" fmla="*/ 1882775 w 1882775"/>
                <a:gd name="connsiteY8" fmla="*/ 338052 h 2362226"/>
                <a:gd name="connsiteX0" fmla="*/ 0 w 1882775"/>
                <a:gd name="connsiteY0" fmla="*/ 2198602 h 2362226"/>
                <a:gd name="connsiteX1" fmla="*/ 196850 w 1882775"/>
                <a:gd name="connsiteY1" fmla="*/ 1422314 h 2362226"/>
                <a:gd name="connsiteX2" fmla="*/ 426245 w 1882775"/>
                <a:gd name="connsiteY2" fmla="*/ 2358940 h 2362226"/>
                <a:gd name="connsiteX3" fmla="*/ 615950 w 1882775"/>
                <a:gd name="connsiteY3" fmla="*/ 1006390 h 2362226"/>
                <a:gd name="connsiteX4" fmla="*/ 1108869 w 1882775"/>
                <a:gd name="connsiteY4" fmla="*/ 1678695 h 2362226"/>
                <a:gd name="connsiteX5" fmla="*/ 1651000 w 1882775"/>
                <a:gd name="connsiteY5" fmla="*/ 17377 h 2362226"/>
                <a:gd name="connsiteX6" fmla="*/ 1689100 w 1882775"/>
                <a:gd name="connsiteY6" fmla="*/ 782552 h 2362226"/>
                <a:gd name="connsiteX7" fmla="*/ 1882775 w 1882775"/>
                <a:gd name="connsiteY7" fmla="*/ 338052 h 2362226"/>
                <a:gd name="connsiteX8" fmla="*/ 1882775 w 1882775"/>
                <a:gd name="connsiteY8" fmla="*/ 338052 h 2362226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1108869 w 1882775"/>
                <a:gd name="connsiteY4" fmla="*/ 1340643 h 2024174"/>
                <a:gd name="connsiteX5" fmla="*/ 1262856 w 1882775"/>
                <a:gd name="connsiteY5" fmla="*/ 31750 h 2024174"/>
                <a:gd name="connsiteX6" fmla="*/ 1689100 w 1882775"/>
                <a:gd name="connsiteY6" fmla="*/ 4445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1108869 w 1882775"/>
                <a:gd name="connsiteY4" fmla="*/ 1340643 h 2024174"/>
                <a:gd name="connsiteX5" fmla="*/ 1262856 w 1882775"/>
                <a:gd name="connsiteY5" fmla="*/ 31750 h 2024174"/>
                <a:gd name="connsiteX6" fmla="*/ 1689100 w 1882775"/>
                <a:gd name="connsiteY6" fmla="*/ 4445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929932"/>
                <a:gd name="connsiteY0" fmla="*/ 1860550 h 2024174"/>
                <a:gd name="connsiteX1" fmla="*/ 196850 w 1929932"/>
                <a:gd name="connsiteY1" fmla="*/ 1084262 h 2024174"/>
                <a:gd name="connsiteX2" fmla="*/ 426245 w 1929932"/>
                <a:gd name="connsiteY2" fmla="*/ 2020888 h 2024174"/>
                <a:gd name="connsiteX3" fmla="*/ 615950 w 1929932"/>
                <a:gd name="connsiteY3" fmla="*/ 668338 h 2024174"/>
                <a:gd name="connsiteX4" fmla="*/ 1108869 w 1929932"/>
                <a:gd name="connsiteY4" fmla="*/ 1340643 h 2024174"/>
                <a:gd name="connsiteX5" fmla="*/ 1262856 w 1929932"/>
                <a:gd name="connsiteY5" fmla="*/ 31750 h 2024174"/>
                <a:gd name="connsiteX6" fmla="*/ 1884363 w 1929932"/>
                <a:gd name="connsiteY6" fmla="*/ 577850 h 2024174"/>
                <a:gd name="connsiteX7" fmla="*/ 1882775 w 1929932"/>
                <a:gd name="connsiteY7" fmla="*/ 0 h 2024174"/>
                <a:gd name="connsiteX8" fmla="*/ 1882775 w 1929932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1108869 w 1910885"/>
                <a:gd name="connsiteY4" fmla="*/ 1340643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1108869 w 1910885"/>
                <a:gd name="connsiteY4" fmla="*/ 1340643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910885"/>
                <a:gd name="connsiteY0" fmla="*/ 1860550 h 2024174"/>
                <a:gd name="connsiteX1" fmla="*/ 196850 w 1910885"/>
                <a:gd name="connsiteY1" fmla="*/ 1084262 h 2024174"/>
                <a:gd name="connsiteX2" fmla="*/ 426245 w 1910885"/>
                <a:gd name="connsiteY2" fmla="*/ 2020888 h 2024174"/>
                <a:gd name="connsiteX3" fmla="*/ 615950 w 1910885"/>
                <a:gd name="connsiteY3" fmla="*/ 668338 h 2024174"/>
                <a:gd name="connsiteX4" fmla="*/ 808831 w 1910885"/>
                <a:gd name="connsiteY4" fmla="*/ 1638299 h 2024174"/>
                <a:gd name="connsiteX5" fmla="*/ 1262856 w 1910885"/>
                <a:gd name="connsiteY5" fmla="*/ 31750 h 2024174"/>
                <a:gd name="connsiteX6" fmla="*/ 1884363 w 1910885"/>
                <a:gd name="connsiteY6" fmla="*/ 577850 h 2024174"/>
                <a:gd name="connsiteX7" fmla="*/ 1882775 w 1910885"/>
                <a:gd name="connsiteY7" fmla="*/ 0 h 2024174"/>
                <a:gd name="connsiteX8" fmla="*/ 1882775 w 191088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262856 w 1882775"/>
                <a:gd name="connsiteY5" fmla="*/ 31750 h 2024174"/>
                <a:gd name="connsiteX6" fmla="*/ 1481931 w 1882775"/>
                <a:gd name="connsiteY6" fmla="*/ 9779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81931 w 1882775"/>
                <a:gd name="connsiteY6" fmla="*/ 977900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808831 w 1882775"/>
                <a:gd name="connsiteY4" fmla="*/ 16382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73931 w 1882775"/>
                <a:gd name="connsiteY4" fmla="*/ 149224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091406 w 1882775"/>
                <a:gd name="connsiteY5" fmla="*/ 2008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6506 w 1882775"/>
                <a:gd name="connsiteY5" fmla="*/ 48419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479550 w 1882775"/>
                <a:gd name="connsiteY6" fmla="*/ 98028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673225 w 1882775"/>
                <a:gd name="connsiteY6" fmla="*/ 77073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2024174"/>
                <a:gd name="connsiteX1" fmla="*/ 196850 w 1882775"/>
                <a:gd name="connsiteY1" fmla="*/ 1084262 h 2024174"/>
                <a:gd name="connsiteX2" fmla="*/ 426245 w 1882775"/>
                <a:gd name="connsiteY2" fmla="*/ 2020888 h 2024174"/>
                <a:gd name="connsiteX3" fmla="*/ 615950 w 1882775"/>
                <a:gd name="connsiteY3" fmla="*/ 668338 h 2024174"/>
                <a:gd name="connsiteX4" fmla="*/ 948531 w 1882775"/>
                <a:gd name="connsiteY4" fmla="*/ 1498599 h 2024174"/>
                <a:gd name="connsiteX5" fmla="*/ 1259681 w 1882775"/>
                <a:gd name="connsiteY5" fmla="*/ 38894 h 2024174"/>
                <a:gd name="connsiteX6" fmla="*/ 1673225 w 1882775"/>
                <a:gd name="connsiteY6" fmla="*/ 770731 h 2024174"/>
                <a:gd name="connsiteX7" fmla="*/ 1882775 w 1882775"/>
                <a:gd name="connsiteY7" fmla="*/ 0 h 2024174"/>
                <a:gd name="connsiteX8" fmla="*/ 1882775 w 1882775"/>
                <a:gd name="connsiteY8" fmla="*/ 0 h 2024174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615950 w 1882775"/>
                <a:gd name="connsiteY3" fmla="*/ 668338 h 1860550"/>
                <a:gd name="connsiteX4" fmla="*/ 948531 w 1882775"/>
                <a:gd name="connsiteY4" fmla="*/ 1498599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835025 w 1882775"/>
                <a:gd name="connsiteY3" fmla="*/ 452438 h 1860550"/>
                <a:gd name="connsiteX4" fmla="*/ 948531 w 1882775"/>
                <a:gd name="connsiteY4" fmla="*/ 1498599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1860550 h 1860550"/>
                <a:gd name="connsiteX1" fmla="*/ 196850 w 1882775"/>
                <a:gd name="connsiteY1" fmla="*/ 1084262 h 1860550"/>
                <a:gd name="connsiteX2" fmla="*/ 642145 w 1882775"/>
                <a:gd name="connsiteY2" fmla="*/ 1801813 h 1860550"/>
                <a:gd name="connsiteX3" fmla="*/ 835025 w 1882775"/>
                <a:gd name="connsiteY3" fmla="*/ 452438 h 1860550"/>
                <a:gd name="connsiteX4" fmla="*/ 1310481 w 1882775"/>
                <a:gd name="connsiteY4" fmla="*/ 1146174 h 1860550"/>
                <a:gd name="connsiteX5" fmla="*/ 1259681 w 1882775"/>
                <a:gd name="connsiteY5" fmla="*/ 38894 h 1860550"/>
                <a:gd name="connsiteX6" fmla="*/ 1673225 w 1882775"/>
                <a:gd name="connsiteY6" fmla="*/ 770731 h 1860550"/>
                <a:gd name="connsiteX7" fmla="*/ 1882775 w 1882775"/>
                <a:gd name="connsiteY7" fmla="*/ 0 h 1860550"/>
                <a:gd name="connsiteX8" fmla="*/ 1882775 w 1882775"/>
                <a:gd name="connsiteY8" fmla="*/ 0 h 1860550"/>
                <a:gd name="connsiteX0" fmla="*/ 0 w 1882775"/>
                <a:gd name="connsiteY0" fmla="*/ 2138638 h 2138638"/>
                <a:gd name="connsiteX1" fmla="*/ 196850 w 1882775"/>
                <a:gd name="connsiteY1" fmla="*/ 1362350 h 2138638"/>
                <a:gd name="connsiteX2" fmla="*/ 642145 w 1882775"/>
                <a:gd name="connsiteY2" fmla="*/ 2079901 h 2138638"/>
                <a:gd name="connsiteX3" fmla="*/ 835025 w 1882775"/>
                <a:gd name="connsiteY3" fmla="*/ 730526 h 2138638"/>
                <a:gd name="connsiteX4" fmla="*/ 1310481 w 1882775"/>
                <a:gd name="connsiteY4" fmla="*/ 1424262 h 2138638"/>
                <a:gd name="connsiteX5" fmla="*/ 1577181 w 1882775"/>
                <a:gd name="connsiteY5" fmla="*/ 2657 h 2138638"/>
                <a:gd name="connsiteX6" fmla="*/ 1673225 w 1882775"/>
                <a:gd name="connsiteY6" fmla="*/ 1048819 h 2138638"/>
                <a:gd name="connsiteX7" fmla="*/ 1882775 w 1882775"/>
                <a:gd name="connsiteY7" fmla="*/ 278088 h 2138638"/>
                <a:gd name="connsiteX8" fmla="*/ 1882775 w 1882775"/>
                <a:gd name="connsiteY8" fmla="*/ 278088 h 2138638"/>
                <a:gd name="connsiteX0" fmla="*/ 0 w 2102877"/>
                <a:gd name="connsiteY0" fmla="*/ 2151306 h 2151306"/>
                <a:gd name="connsiteX1" fmla="*/ 196850 w 2102877"/>
                <a:gd name="connsiteY1" fmla="*/ 1375018 h 2151306"/>
                <a:gd name="connsiteX2" fmla="*/ 642145 w 2102877"/>
                <a:gd name="connsiteY2" fmla="*/ 2092569 h 2151306"/>
                <a:gd name="connsiteX3" fmla="*/ 835025 w 2102877"/>
                <a:gd name="connsiteY3" fmla="*/ 743194 h 2151306"/>
                <a:gd name="connsiteX4" fmla="*/ 1310481 w 2102877"/>
                <a:gd name="connsiteY4" fmla="*/ 1436930 h 2151306"/>
                <a:gd name="connsiteX5" fmla="*/ 1577181 w 2102877"/>
                <a:gd name="connsiteY5" fmla="*/ 15325 h 2151306"/>
                <a:gd name="connsiteX6" fmla="*/ 2095500 w 2102877"/>
                <a:gd name="connsiteY6" fmla="*/ 661437 h 2151306"/>
                <a:gd name="connsiteX7" fmla="*/ 1882775 w 2102877"/>
                <a:gd name="connsiteY7" fmla="*/ 290756 h 2151306"/>
                <a:gd name="connsiteX8" fmla="*/ 1882775 w 2102877"/>
                <a:gd name="connsiteY8" fmla="*/ 290756 h 2151306"/>
                <a:gd name="connsiteX0" fmla="*/ 0 w 2851150"/>
                <a:gd name="connsiteY0" fmla="*/ 2393950 h 2393950"/>
                <a:gd name="connsiteX1" fmla="*/ 196850 w 2851150"/>
                <a:gd name="connsiteY1" fmla="*/ 1617662 h 2393950"/>
                <a:gd name="connsiteX2" fmla="*/ 642145 w 2851150"/>
                <a:gd name="connsiteY2" fmla="*/ 2335213 h 2393950"/>
                <a:gd name="connsiteX3" fmla="*/ 835025 w 2851150"/>
                <a:gd name="connsiteY3" fmla="*/ 985838 h 2393950"/>
                <a:gd name="connsiteX4" fmla="*/ 1310481 w 2851150"/>
                <a:gd name="connsiteY4" fmla="*/ 1679574 h 2393950"/>
                <a:gd name="connsiteX5" fmla="*/ 1577181 w 2851150"/>
                <a:gd name="connsiteY5" fmla="*/ 257969 h 2393950"/>
                <a:gd name="connsiteX6" fmla="*/ 2095500 w 2851150"/>
                <a:gd name="connsiteY6" fmla="*/ 904081 h 2393950"/>
                <a:gd name="connsiteX7" fmla="*/ 1882775 w 2851150"/>
                <a:gd name="connsiteY7" fmla="*/ 533400 h 2393950"/>
                <a:gd name="connsiteX8" fmla="*/ 2851150 w 2851150"/>
                <a:gd name="connsiteY8" fmla="*/ 0 h 2393950"/>
                <a:gd name="connsiteX0" fmla="*/ 0 w 2851150"/>
                <a:gd name="connsiteY0" fmla="*/ 2393950 h 2393950"/>
                <a:gd name="connsiteX1" fmla="*/ 196850 w 2851150"/>
                <a:gd name="connsiteY1" fmla="*/ 1617662 h 2393950"/>
                <a:gd name="connsiteX2" fmla="*/ 642145 w 2851150"/>
                <a:gd name="connsiteY2" fmla="*/ 2335213 h 2393950"/>
                <a:gd name="connsiteX3" fmla="*/ 835025 w 2851150"/>
                <a:gd name="connsiteY3" fmla="*/ 985838 h 2393950"/>
                <a:gd name="connsiteX4" fmla="*/ 1310481 w 2851150"/>
                <a:gd name="connsiteY4" fmla="*/ 1679574 h 2393950"/>
                <a:gd name="connsiteX5" fmla="*/ 1577181 w 2851150"/>
                <a:gd name="connsiteY5" fmla="*/ 257969 h 2393950"/>
                <a:gd name="connsiteX6" fmla="*/ 2095500 w 2851150"/>
                <a:gd name="connsiteY6" fmla="*/ 904081 h 2393950"/>
                <a:gd name="connsiteX7" fmla="*/ 2286000 w 2851150"/>
                <a:gd name="connsiteY7" fmla="*/ 117475 h 2393950"/>
                <a:gd name="connsiteX8" fmla="*/ 2851150 w 2851150"/>
                <a:gd name="connsiteY8" fmla="*/ 0 h 2393950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95500 w 2286000"/>
                <a:gd name="connsiteY6" fmla="*/ 78660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2032000 w 2286000"/>
                <a:gd name="connsiteY6" fmla="*/ 945356 h 2276475"/>
                <a:gd name="connsiteX7" fmla="*/ 2286000 w 2286000"/>
                <a:gd name="connsiteY7" fmla="*/ 0 h 2276475"/>
                <a:gd name="connsiteX0" fmla="*/ 0 w 2286000"/>
                <a:gd name="connsiteY0" fmla="*/ 2276475 h 2276475"/>
                <a:gd name="connsiteX1" fmla="*/ 196850 w 2286000"/>
                <a:gd name="connsiteY1" fmla="*/ 1500187 h 2276475"/>
                <a:gd name="connsiteX2" fmla="*/ 642145 w 2286000"/>
                <a:gd name="connsiteY2" fmla="*/ 2217738 h 2276475"/>
                <a:gd name="connsiteX3" fmla="*/ 835025 w 2286000"/>
                <a:gd name="connsiteY3" fmla="*/ 868363 h 2276475"/>
                <a:gd name="connsiteX4" fmla="*/ 1310481 w 2286000"/>
                <a:gd name="connsiteY4" fmla="*/ 1562099 h 2276475"/>
                <a:gd name="connsiteX5" fmla="*/ 1577181 w 2286000"/>
                <a:gd name="connsiteY5" fmla="*/ 140494 h 2276475"/>
                <a:gd name="connsiteX6" fmla="*/ 1974850 w 2286000"/>
                <a:gd name="connsiteY6" fmla="*/ 970756 h 2276475"/>
                <a:gd name="connsiteX7" fmla="*/ 2286000 w 2286000"/>
                <a:gd name="connsiteY7" fmla="*/ 0 h 22764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  <a:gd name="connsiteX0" fmla="*/ 0 w 2282825"/>
                <a:gd name="connsiteY0" fmla="*/ 2251075 h 2251075"/>
                <a:gd name="connsiteX1" fmla="*/ 196850 w 2282825"/>
                <a:gd name="connsiteY1" fmla="*/ 1474787 h 2251075"/>
                <a:gd name="connsiteX2" fmla="*/ 642145 w 2282825"/>
                <a:gd name="connsiteY2" fmla="*/ 2192338 h 2251075"/>
                <a:gd name="connsiteX3" fmla="*/ 835025 w 2282825"/>
                <a:gd name="connsiteY3" fmla="*/ 842963 h 2251075"/>
                <a:gd name="connsiteX4" fmla="*/ 1310481 w 2282825"/>
                <a:gd name="connsiteY4" fmla="*/ 1536699 h 2251075"/>
                <a:gd name="connsiteX5" fmla="*/ 1577181 w 2282825"/>
                <a:gd name="connsiteY5" fmla="*/ 115094 h 2251075"/>
                <a:gd name="connsiteX6" fmla="*/ 1974850 w 2282825"/>
                <a:gd name="connsiteY6" fmla="*/ 945356 h 2251075"/>
                <a:gd name="connsiteX7" fmla="*/ 2282825 w 2282825"/>
                <a:gd name="connsiteY7" fmla="*/ 0 h 2251075"/>
                <a:gd name="connsiteX0" fmla="*/ 0 w 2287588"/>
                <a:gd name="connsiteY0" fmla="*/ 2272506 h 2272506"/>
                <a:gd name="connsiteX1" fmla="*/ 196850 w 2287588"/>
                <a:gd name="connsiteY1" fmla="*/ 1496218 h 2272506"/>
                <a:gd name="connsiteX2" fmla="*/ 642145 w 2287588"/>
                <a:gd name="connsiteY2" fmla="*/ 2213769 h 2272506"/>
                <a:gd name="connsiteX3" fmla="*/ 835025 w 2287588"/>
                <a:gd name="connsiteY3" fmla="*/ 864394 h 2272506"/>
                <a:gd name="connsiteX4" fmla="*/ 1310481 w 2287588"/>
                <a:gd name="connsiteY4" fmla="*/ 1558130 h 2272506"/>
                <a:gd name="connsiteX5" fmla="*/ 1577181 w 2287588"/>
                <a:gd name="connsiteY5" fmla="*/ 136525 h 2272506"/>
                <a:gd name="connsiteX6" fmla="*/ 1974850 w 2287588"/>
                <a:gd name="connsiteY6" fmla="*/ 966787 h 2272506"/>
                <a:gd name="connsiteX7" fmla="*/ 2287588 w 2287588"/>
                <a:gd name="connsiteY7" fmla="*/ 0 h 2272506"/>
                <a:gd name="connsiteX0" fmla="*/ 0 w 2287588"/>
                <a:gd name="connsiteY0" fmla="*/ 2255837 h 2255837"/>
                <a:gd name="connsiteX1" fmla="*/ 196850 w 2287588"/>
                <a:gd name="connsiteY1" fmla="*/ 1479549 h 2255837"/>
                <a:gd name="connsiteX2" fmla="*/ 642145 w 2287588"/>
                <a:gd name="connsiteY2" fmla="*/ 2197100 h 2255837"/>
                <a:gd name="connsiteX3" fmla="*/ 835025 w 2287588"/>
                <a:gd name="connsiteY3" fmla="*/ 847725 h 2255837"/>
                <a:gd name="connsiteX4" fmla="*/ 1310481 w 2287588"/>
                <a:gd name="connsiteY4" fmla="*/ 1541461 h 2255837"/>
                <a:gd name="connsiteX5" fmla="*/ 1577181 w 2287588"/>
                <a:gd name="connsiteY5" fmla="*/ 119856 h 2255837"/>
                <a:gd name="connsiteX6" fmla="*/ 1974850 w 2287588"/>
                <a:gd name="connsiteY6" fmla="*/ 950118 h 2255837"/>
                <a:gd name="connsiteX7" fmla="*/ 2287588 w 2287588"/>
                <a:gd name="connsiteY7" fmla="*/ 0 h 225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7588" h="2255837">
                  <a:moveTo>
                    <a:pt x="0" y="2255837"/>
                  </a:moveTo>
                  <a:cubicBezTo>
                    <a:pt x="30427" y="2041259"/>
                    <a:pt x="89826" y="1489338"/>
                    <a:pt x="196850" y="1479549"/>
                  </a:cubicBezTo>
                  <a:cubicBezTo>
                    <a:pt x="303874" y="1469760"/>
                    <a:pt x="535782" y="2302404"/>
                    <a:pt x="642145" y="2197100"/>
                  </a:cubicBezTo>
                  <a:cubicBezTo>
                    <a:pt x="748508" y="2091796"/>
                    <a:pt x="723636" y="956998"/>
                    <a:pt x="835025" y="847725"/>
                  </a:cubicBezTo>
                  <a:cubicBezTo>
                    <a:pt x="946414" y="738452"/>
                    <a:pt x="1186788" y="1662773"/>
                    <a:pt x="1310481" y="1541461"/>
                  </a:cubicBezTo>
                  <a:cubicBezTo>
                    <a:pt x="1434174" y="1420149"/>
                    <a:pt x="1466453" y="218413"/>
                    <a:pt x="1577181" y="119856"/>
                  </a:cubicBezTo>
                  <a:cubicBezTo>
                    <a:pt x="1687909" y="21299"/>
                    <a:pt x="1856449" y="970094"/>
                    <a:pt x="1974850" y="950118"/>
                  </a:cubicBezTo>
                  <a:cubicBezTo>
                    <a:pt x="2093251" y="930142"/>
                    <a:pt x="2237846" y="284030"/>
                    <a:pt x="2287588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6850532" y="2722176"/>
            <a:ext cx="1299190" cy="773100"/>
            <a:chOff x="7685457" y="3011960"/>
            <a:chExt cx="1299190" cy="773100"/>
          </a:xfrm>
        </p:grpSpPr>
        <p:cxnSp>
          <p:nvCxnSpPr>
            <p:cNvPr id="184" name="Connecteur droit avec flèche 183"/>
            <p:cNvCxnSpPr/>
            <p:nvPr/>
          </p:nvCxnSpPr>
          <p:spPr>
            <a:xfrm flipH="1" flipV="1">
              <a:off x="7685457" y="3658865"/>
              <a:ext cx="437899" cy="126195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Connecteur droit avec flèche 184"/>
            <p:cNvCxnSpPr/>
            <p:nvPr/>
          </p:nvCxnSpPr>
          <p:spPr>
            <a:xfrm flipH="1" flipV="1">
              <a:off x="7720688" y="3477827"/>
              <a:ext cx="430323" cy="276208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Connecteur droit avec flèche 185"/>
            <p:cNvCxnSpPr/>
            <p:nvPr/>
          </p:nvCxnSpPr>
          <p:spPr>
            <a:xfrm flipH="1" flipV="1">
              <a:off x="7790649" y="3296789"/>
              <a:ext cx="402197" cy="42303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7" name="Connecteur droit avec flèche 186"/>
            <p:cNvCxnSpPr/>
            <p:nvPr/>
          </p:nvCxnSpPr>
          <p:spPr>
            <a:xfrm flipH="1" flipV="1">
              <a:off x="7956567" y="3134865"/>
              <a:ext cx="274113" cy="543144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Connecteur droit avec flèche 187"/>
            <p:cNvCxnSpPr/>
            <p:nvPr/>
          </p:nvCxnSpPr>
          <p:spPr>
            <a:xfrm flipH="1" flipV="1">
              <a:off x="8134920" y="3051275"/>
              <a:ext cx="126607" cy="593523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9" name="Connecteur droit avec flèche 188"/>
            <p:cNvCxnSpPr/>
            <p:nvPr/>
          </p:nvCxnSpPr>
          <p:spPr>
            <a:xfrm flipV="1">
              <a:off x="8306346" y="3011960"/>
              <a:ext cx="13858" cy="5885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Connecteur droit avec flèche 189"/>
            <p:cNvCxnSpPr/>
            <p:nvPr/>
          </p:nvCxnSpPr>
          <p:spPr>
            <a:xfrm flipV="1">
              <a:off x="8359936" y="3032596"/>
              <a:ext cx="158450" cy="51376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Connecteur droit avec flèche 190"/>
            <p:cNvCxnSpPr/>
            <p:nvPr/>
          </p:nvCxnSpPr>
          <p:spPr>
            <a:xfrm flipV="1">
              <a:off x="8413527" y="3104068"/>
              <a:ext cx="281606" cy="398971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Connecteur droit avec flèche 191"/>
            <p:cNvCxnSpPr/>
            <p:nvPr/>
          </p:nvCxnSpPr>
          <p:spPr>
            <a:xfrm flipV="1">
              <a:off x="8478530" y="3274822"/>
              <a:ext cx="403407" cy="161692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Connecteur droit avec flèche 192"/>
            <p:cNvCxnSpPr/>
            <p:nvPr/>
          </p:nvCxnSpPr>
          <p:spPr>
            <a:xfrm>
              <a:off x="8534803" y="3390000"/>
              <a:ext cx="449844" cy="102553"/>
            </a:xfrm>
            <a:prstGeom prst="straightConnector1">
              <a:avLst/>
            </a:prstGeom>
            <a:ln w="3175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e 10"/>
          <p:cNvGrpSpPr/>
          <p:nvPr/>
        </p:nvGrpSpPr>
        <p:grpSpPr>
          <a:xfrm>
            <a:off x="7168914" y="3437000"/>
            <a:ext cx="566946" cy="376694"/>
            <a:chOff x="7168914" y="3437000"/>
            <a:chExt cx="566946" cy="376694"/>
          </a:xfrm>
        </p:grpSpPr>
        <p:cxnSp>
          <p:nvCxnSpPr>
            <p:cNvPr id="159" name="Connecteur droit 158"/>
            <p:cNvCxnSpPr/>
            <p:nvPr/>
          </p:nvCxnSpPr>
          <p:spPr>
            <a:xfrm flipH="1" flipV="1">
              <a:off x="7168914" y="3659295"/>
              <a:ext cx="94188" cy="22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 flipH="1" flipV="1">
              <a:off x="7333275" y="3510342"/>
              <a:ext cx="94188" cy="22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 flipV="1">
              <a:off x="7214502" y="3516537"/>
              <a:ext cx="165619" cy="1556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7372615" y="3437000"/>
                  <a:ext cx="363245" cy="3766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CH" sz="11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1100" i="1" smtClean="0">
                                <a:latin typeface="Cambria Math" panose="02040503050406030204" pitchFamily="18" charset="0"/>
                              </a:rPr>
                              <m:t>π</m:t>
                            </m:r>
                          </m:num>
                          <m:den>
                            <m:r>
                              <a:rPr lang="fr-CH" sz="1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fr-CH" dirty="0"/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2615" y="3437000"/>
                  <a:ext cx="363245" cy="376694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02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138</Words>
  <Application>Microsoft Office PowerPoint</Application>
  <PresentationFormat>Widescreen</PresentationFormat>
  <Paragraphs>81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corps</vt:lpstr>
      <vt:lpstr>Calibri Light</vt:lpstr>
      <vt:lpstr>Cambria Math</vt:lpstr>
      <vt:lpstr>Times New Roman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Maxime Arnaud Poncet</dc:creator>
  <cp:lastModifiedBy>Claude Piguet</cp:lastModifiedBy>
  <cp:revision>40</cp:revision>
  <dcterms:created xsi:type="dcterms:W3CDTF">2021-05-03T11:37:00Z</dcterms:created>
  <dcterms:modified xsi:type="dcterms:W3CDTF">2021-07-06T11:34:48Z</dcterms:modified>
</cp:coreProperties>
</file>